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9"/>
  </p:notesMasterIdLst>
  <p:handoutMasterIdLst>
    <p:handoutMasterId r:id="rId10"/>
  </p:handoutMasterIdLst>
  <p:sldIdLst>
    <p:sldId id="256" r:id="rId2"/>
    <p:sldId id="290" r:id="rId3"/>
    <p:sldId id="289" r:id="rId4"/>
    <p:sldId id="291" r:id="rId5"/>
    <p:sldId id="294" r:id="rId6"/>
    <p:sldId id="297" r:id="rId7"/>
    <p:sldId id="29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135"/>
    <a:srgbClr val="BDA07D"/>
    <a:srgbClr val="F5F9F9"/>
    <a:srgbClr val="627272"/>
    <a:srgbClr val="93A5A8"/>
    <a:srgbClr val="3E7090"/>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FD4252-FAE9-8F1A-532D-320B7A324B8B}" v="80" dt="2023-07-17T04:02:27.411"/>
    <p1510:client id="{FFB36049-3CC2-4BAA-AAF4-287A72714F65}" v="771" dt="2023-07-17T02:52:38.199"/>
  </p1510:revLst>
</p1510:revInfo>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44" autoAdjust="0"/>
    <p:restoredTop sz="94879" autoAdjust="0"/>
  </p:normalViewPr>
  <p:slideViewPr>
    <p:cSldViewPr snapToGrid="0">
      <p:cViewPr varScale="1">
        <p:scale>
          <a:sx n="84" d="100"/>
          <a:sy n="84" d="100"/>
        </p:scale>
        <p:origin x="979" y="7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EAF03AE-1CC2-475F-B909-50970E9699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B63C45E-73BA-4C86-A24F-A5006B4E7B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37A4CE-17BB-4BB2-AC7B-97495293E2AC}" type="datetimeFigureOut">
              <a:rPr lang="en-US" smtClean="0"/>
              <a:t>7/17/2023</a:t>
            </a:fld>
            <a:endParaRPr lang="en-US" dirty="0"/>
          </a:p>
        </p:txBody>
      </p:sp>
      <p:sp>
        <p:nvSpPr>
          <p:cNvPr id="4" name="Footer Placeholder 3">
            <a:extLst>
              <a:ext uri="{FF2B5EF4-FFF2-40B4-BE49-F238E27FC236}">
                <a16:creationId xmlns:a16="http://schemas.microsoft.com/office/drawing/2014/main" id="{D71DB874-DF6A-4AFA-8055-4AD7EE4CE3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677078F-04CB-4625-B536-5BCAA2EC6CA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0EF92D-82DD-4142-BCE8-036B91487D2E}" type="slidenum">
              <a:rPr lang="en-US" smtClean="0"/>
              <a:t>‹#›</a:t>
            </a:fld>
            <a:endParaRPr lang="en-US" dirty="0"/>
          </a:p>
        </p:txBody>
      </p:sp>
    </p:spTree>
    <p:extLst>
      <p:ext uri="{BB962C8B-B14F-4D97-AF65-F5344CB8AC3E}">
        <p14:creationId xmlns:p14="http://schemas.microsoft.com/office/powerpoint/2010/main" val="75707088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86C8F5-2FDA-4718-81AA-24F4816BBD56}" type="datetimeFigureOut">
              <a:rPr lang="en-US" smtClean="0"/>
              <a:t>7/17/2023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8EC616-C518-4358-9496-6C33B2F5FA56}" type="slidenum">
              <a:rPr lang="en-US" smtClean="0"/>
              <a:t>‹#›</a:t>
            </a:fld>
            <a:endParaRPr lang="en-US" dirty="0"/>
          </a:p>
        </p:txBody>
      </p:sp>
    </p:spTree>
    <p:extLst>
      <p:ext uri="{BB962C8B-B14F-4D97-AF65-F5344CB8AC3E}">
        <p14:creationId xmlns:p14="http://schemas.microsoft.com/office/powerpoint/2010/main" val="1732322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44ACCFF-64A9-40AA-93F9-86E3CE016187}"/>
              </a:ext>
            </a:extLst>
          </p:cNvPr>
          <p:cNvSpPr>
            <a:spLocks noGrp="1"/>
          </p:cNvSpPr>
          <p:nvPr>
            <p:ph type="title" hasCustomPrompt="1"/>
          </p:nvPr>
        </p:nvSpPr>
        <p:spPr>
          <a:xfrm>
            <a:off x="651769" y="2683895"/>
            <a:ext cx="5278514" cy="2862225"/>
          </a:xfrm>
          <a:prstGeom prst="rect">
            <a:avLst/>
          </a:prstGeom>
        </p:spPr>
        <p:txBody>
          <a:bodyPr anchor="b"/>
          <a:lstStyle>
            <a:lvl1pPr>
              <a:lnSpc>
                <a:spcPct val="100000"/>
              </a:lnSpc>
              <a:defRPr sz="5000" cap="all" spc="200" baseline="0">
                <a:solidFill>
                  <a:schemeClr val="accent1">
                    <a:lumMod val="75000"/>
                  </a:schemeClr>
                </a:solidFill>
              </a:defRPr>
            </a:lvl1pPr>
          </a:lstStyle>
          <a:p>
            <a:r>
              <a:rPr lang="en-US" dirty="0"/>
              <a:t>Click to add title</a:t>
            </a:r>
          </a:p>
        </p:txBody>
      </p:sp>
      <p:sp>
        <p:nvSpPr>
          <p:cNvPr id="9" name="Text Placeholder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685636" y="5568698"/>
            <a:ext cx="5278514" cy="618142"/>
          </a:xfrm>
          <a:prstGeom prst="rect">
            <a:avLst/>
          </a:prstGeom>
        </p:spPr>
        <p:txBody>
          <a:bodyPr anchor="t"/>
          <a:lstStyle>
            <a:lvl1pPr marL="0" indent="0">
              <a:buNone/>
              <a:defRPr sz="2000" b="0" i="0" spc="200" baseline="0">
                <a:solidFill>
                  <a:schemeClr val="accent5">
                    <a:lumMod val="50000"/>
                  </a:schemeClr>
                </a:solidFill>
              </a:defRPr>
            </a:lvl1pPr>
          </a:lstStyle>
          <a:p>
            <a:pPr lvl="0"/>
            <a:r>
              <a:rPr lang="en-US" dirty="0"/>
              <a:t>Click to add name</a:t>
            </a:r>
          </a:p>
        </p:txBody>
      </p:sp>
      <p:sp>
        <p:nvSpPr>
          <p:cNvPr id="11" name="Picture Placeholder 10">
            <a:extLst>
              <a:ext uri="{FF2B5EF4-FFF2-40B4-BE49-F238E27FC236}">
                <a16:creationId xmlns:a16="http://schemas.microsoft.com/office/drawing/2014/main" id="{31CCC134-2698-41E9-A225-76300EF59E5D}"/>
              </a:ext>
            </a:extLst>
          </p:cNvPr>
          <p:cNvSpPr>
            <a:spLocks noGrp="1"/>
          </p:cNvSpPr>
          <p:nvPr>
            <p:ph type="pic" sz="quarter" idx="11"/>
          </p:nvPr>
        </p:nvSpPr>
        <p:spPr>
          <a:xfrm>
            <a:off x="6952488" y="950976"/>
            <a:ext cx="5239512" cy="4965192"/>
          </a:xfrm>
          <a:prstGeom prst="rect">
            <a:avLst/>
          </a:prstGeom>
        </p:spPr>
        <p:txBody>
          <a:bodyPr anchor="ctr"/>
          <a:lstStyle>
            <a:lvl1pPr marL="0" indent="0" algn="ctr">
              <a:buNone/>
              <a:defRPr spc="400" baseline="0"/>
            </a:lvl1pPr>
          </a:lstStyle>
          <a:p>
            <a:endParaRPr lang="en-US" dirty="0"/>
          </a:p>
        </p:txBody>
      </p:sp>
      <p:sp>
        <p:nvSpPr>
          <p:cNvPr id="5" name="Text Placeholder 3">
            <a:extLst>
              <a:ext uri="{FF2B5EF4-FFF2-40B4-BE49-F238E27FC236}">
                <a16:creationId xmlns:a16="http://schemas.microsoft.com/office/drawing/2014/main" id="{6EEBC2D4-4F41-249E-7141-E0E12113CEBC}"/>
              </a:ext>
            </a:extLst>
          </p:cNvPr>
          <p:cNvSpPr>
            <a:spLocks noGrp="1"/>
          </p:cNvSpPr>
          <p:nvPr>
            <p:ph type="body" sz="quarter" idx="12"/>
          </p:nvPr>
        </p:nvSpPr>
        <p:spPr>
          <a:xfrm>
            <a:off x="5572346" y="0"/>
            <a:ext cx="2895600" cy="6858000"/>
          </a:xfrm>
          <a:prstGeom prst="rect">
            <a:avLst/>
          </a:prstGeom>
          <a:solidFill>
            <a:schemeClr val="accent1">
              <a:alpha val="50000"/>
            </a:schemeClr>
          </a:solidFill>
        </p:spPr>
        <p:txBody>
          <a:bodyPr/>
          <a:lstStyle>
            <a:lvl1pPr>
              <a:defRPr>
                <a:noFill/>
              </a:defRPr>
            </a:lvl1pPr>
            <a:lvl2pPr>
              <a:defRPr>
                <a:noFill/>
              </a:defRPr>
            </a:lvl2pPr>
            <a:lvl3pPr>
              <a:defRPr>
                <a:noFill/>
              </a:defRPr>
            </a:lvl3pPr>
            <a:lvl4pPr>
              <a:defRPr>
                <a:noFill/>
              </a:defRPr>
            </a:lvl4pPr>
            <a:lvl5pPr>
              <a:defRPr>
                <a:no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278060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lit image with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C65D0-3E91-45C0-BC6C-CC7BFE58B0B9}"/>
              </a:ext>
            </a:extLst>
          </p:cNvPr>
          <p:cNvSpPr>
            <a:spLocks noGrp="1"/>
          </p:cNvSpPr>
          <p:nvPr>
            <p:ph type="title" hasCustomPrompt="1"/>
          </p:nvPr>
        </p:nvSpPr>
        <p:spPr>
          <a:xfrm>
            <a:off x="1574800" y="3429000"/>
            <a:ext cx="3097320" cy="978408"/>
          </a:xfrm>
          <a:prstGeom prst="rect">
            <a:avLst/>
          </a:prstGeom>
        </p:spPr>
        <p:txBody>
          <a:bodyPr anchor="ctr"/>
          <a:lstStyle>
            <a:lvl1pPr algn="l">
              <a:defRPr sz="3200" cap="all" spc="200" baseline="0">
                <a:solidFill>
                  <a:schemeClr val="accent1">
                    <a:lumMod val="75000"/>
                  </a:schemeClr>
                </a:solidFill>
              </a:defRPr>
            </a:lvl1pPr>
          </a:lstStyle>
          <a:p>
            <a:r>
              <a:rPr lang="en-US" dirty="0"/>
              <a:t>Click to add title</a:t>
            </a:r>
          </a:p>
        </p:txBody>
      </p:sp>
      <p:sp>
        <p:nvSpPr>
          <p:cNvPr id="6" name="Picture Placeholder 5">
            <a:extLst>
              <a:ext uri="{FF2B5EF4-FFF2-40B4-BE49-F238E27FC236}">
                <a16:creationId xmlns:a16="http://schemas.microsoft.com/office/drawing/2014/main" id="{09651A5D-2C86-4900-A248-8559E39BDAC9}"/>
              </a:ext>
            </a:extLst>
          </p:cNvPr>
          <p:cNvSpPr>
            <a:spLocks noGrp="1"/>
          </p:cNvSpPr>
          <p:nvPr>
            <p:ph type="pic" sz="quarter" idx="13"/>
          </p:nvPr>
        </p:nvSpPr>
        <p:spPr>
          <a:xfrm>
            <a:off x="0" y="0"/>
            <a:ext cx="12192000" cy="2051050"/>
          </a:xfrm>
          <a:prstGeom prst="rect">
            <a:avLst/>
          </a:prstGeom>
        </p:spPr>
        <p:txBody>
          <a:bodyPr anchor="ctr"/>
          <a:lstStyle>
            <a:lvl1pPr marL="0" indent="0" algn="ctr">
              <a:buNone/>
              <a:defRPr spc="400" baseline="0"/>
            </a:lvl1pPr>
          </a:lstStyle>
          <a:p>
            <a:endParaRPr lang="en-US" dirty="0"/>
          </a:p>
        </p:txBody>
      </p:sp>
      <p:sp>
        <p:nvSpPr>
          <p:cNvPr id="9" name="Text Placeholder 11">
            <a:extLst>
              <a:ext uri="{FF2B5EF4-FFF2-40B4-BE49-F238E27FC236}">
                <a16:creationId xmlns:a16="http://schemas.microsoft.com/office/drawing/2014/main" id="{D5F84479-AB5A-4587-BAAF-A05E52224B46}"/>
              </a:ext>
            </a:extLst>
          </p:cNvPr>
          <p:cNvSpPr>
            <a:spLocks noGrp="1"/>
          </p:cNvSpPr>
          <p:nvPr>
            <p:ph type="body" sz="quarter" idx="16" hasCustomPrompt="1"/>
          </p:nvPr>
        </p:nvSpPr>
        <p:spPr>
          <a:xfrm>
            <a:off x="6235700" y="2854660"/>
            <a:ext cx="4749800" cy="2129971"/>
          </a:xfrm>
          <a:prstGeom prst="rect">
            <a:avLst/>
          </a:prstGeom>
        </p:spPr>
        <p:txBody>
          <a:bodyPr anchor="ctr"/>
          <a:lstStyle>
            <a:lvl1pPr marL="285750" indent="-285750" algn="l">
              <a:lnSpc>
                <a:spcPct val="150000"/>
              </a:lnSpc>
              <a:spcBef>
                <a:spcPts val="0"/>
              </a:spcBef>
              <a:buFont typeface="Arial" panose="020B0604020202020204" pitchFamily="34" charset="0"/>
              <a:buChar char="•"/>
              <a:defRPr sz="1600" cap="none" spc="50" baseline="0">
                <a:latin typeface="+mn-lt"/>
              </a:defRPr>
            </a:lvl1pPr>
          </a:lstStyle>
          <a:p>
            <a:pPr lvl="0"/>
            <a:r>
              <a:rPr lang="en-US" dirty="0"/>
              <a:t>Click to add text</a:t>
            </a:r>
          </a:p>
        </p:txBody>
      </p:sp>
      <p:sp>
        <p:nvSpPr>
          <p:cNvPr id="7" name="Picture Placeholder 5">
            <a:extLst>
              <a:ext uri="{FF2B5EF4-FFF2-40B4-BE49-F238E27FC236}">
                <a16:creationId xmlns:a16="http://schemas.microsoft.com/office/drawing/2014/main" id="{3D8D3253-3A08-4F2F-B6B3-607BBC6B33D7}"/>
              </a:ext>
            </a:extLst>
          </p:cNvPr>
          <p:cNvSpPr>
            <a:spLocks noGrp="1"/>
          </p:cNvSpPr>
          <p:nvPr>
            <p:ph type="pic" sz="quarter" idx="14"/>
          </p:nvPr>
        </p:nvSpPr>
        <p:spPr>
          <a:xfrm>
            <a:off x="0" y="5788241"/>
            <a:ext cx="12192000" cy="1069760"/>
          </a:xfrm>
          <a:prstGeom prst="rect">
            <a:avLst/>
          </a:prstGeom>
        </p:spPr>
        <p:txBody>
          <a:bodyPr anchor="ctr"/>
          <a:lstStyle>
            <a:lvl1pPr marL="0" indent="0" algn="ctr">
              <a:buNone/>
              <a:defRPr spc="400" baseline="0"/>
            </a:lvl1pPr>
          </a:lstStyle>
          <a:p>
            <a:endParaRPr lang="en-US" dirty="0"/>
          </a:p>
        </p:txBody>
      </p:sp>
    </p:spTree>
    <p:extLst>
      <p:ext uri="{BB962C8B-B14F-4D97-AF65-F5344CB8AC3E}">
        <p14:creationId xmlns:p14="http://schemas.microsoft.com/office/powerpoint/2010/main" val="2377239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1220C40-4EC0-BFB1-D615-1455BA15A088}"/>
              </a:ext>
              <a:ext uri="{C183D7F6-B498-43B3-948B-1728B52AA6E4}">
                <adec:decorative xmlns:adec="http://schemas.microsoft.com/office/drawing/2017/decorative" val="1"/>
              </a:ext>
            </a:extLst>
          </p:cNvPr>
          <p:cNvSpPr/>
          <p:nvPr userDrawn="1"/>
        </p:nvSpPr>
        <p:spPr>
          <a:xfrm>
            <a:off x="0" y="0"/>
            <a:ext cx="12192000" cy="3684897"/>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8" name="Straight Connector 37">
            <a:extLst>
              <a:ext uri="{FF2B5EF4-FFF2-40B4-BE49-F238E27FC236}">
                <a16:creationId xmlns:a16="http://schemas.microsoft.com/office/drawing/2014/main" id="{78B9A4D3-8D91-4865-B422-5F60885A730F}"/>
              </a:ext>
              <a:ext uri="{C183D7F6-B498-43B3-948B-1728B52AA6E4}">
                <adec:decorative xmlns:adec="http://schemas.microsoft.com/office/drawing/2017/decorative" val="1"/>
              </a:ext>
            </a:extLst>
          </p:cNvPr>
          <p:cNvCxnSpPr>
            <a:cxnSpLocks/>
          </p:cNvCxnSpPr>
          <p:nvPr userDrawn="1"/>
        </p:nvCxnSpPr>
        <p:spPr>
          <a:xfrm flipH="1">
            <a:off x="1592874" y="3684898"/>
            <a:ext cx="9006253"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ECDAF5-DEB9-4A0C-9165-6ED23184A320}"/>
              </a:ext>
            </a:extLst>
          </p:cNvPr>
          <p:cNvSpPr>
            <a:spLocks noGrp="1"/>
          </p:cNvSpPr>
          <p:nvPr>
            <p:ph type="title" hasCustomPrompt="1"/>
          </p:nvPr>
        </p:nvSpPr>
        <p:spPr>
          <a:xfrm>
            <a:off x="838200" y="498928"/>
            <a:ext cx="10515600" cy="565435"/>
          </a:xfrm>
          <a:prstGeom prst="rect">
            <a:avLst/>
          </a:prstGeom>
        </p:spPr>
        <p:txBody>
          <a:bodyPr/>
          <a:lstStyle>
            <a:lvl1pPr algn="ctr">
              <a:defRPr sz="3200" cap="all" spc="200" baseline="0">
                <a:solidFill>
                  <a:schemeClr val="accent3"/>
                </a:solidFill>
              </a:defRPr>
            </a:lvl1pPr>
          </a:lstStyle>
          <a:p>
            <a:r>
              <a:rPr lang="en-US" dirty="0"/>
              <a:t>Click to add title</a:t>
            </a:r>
          </a:p>
        </p:txBody>
      </p:sp>
      <p:sp>
        <p:nvSpPr>
          <p:cNvPr id="8" name="Rectangle 7">
            <a:extLst>
              <a:ext uri="{FF2B5EF4-FFF2-40B4-BE49-F238E27FC236}">
                <a16:creationId xmlns:a16="http://schemas.microsoft.com/office/drawing/2014/main" id="{65FEA1AD-EC70-422F-BADD-FCA14BF9D43F}"/>
              </a:ext>
              <a:ext uri="{C183D7F6-B498-43B3-948B-1728B52AA6E4}">
                <adec:decorative xmlns:adec="http://schemas.microsoft.com/office/drawing/2017/decorative" val="1"/>
              </a:ext>
            </a:extLst>
          </p:cNvPr>
          <p:cNvSpPr/>
          <p:nvPr userDrawn="1"/>
        </p:nvSpPr>
        <p:spPr>
          <a:xfrm>
            <a:off x="1428750" y="3520775"/>
            <a:ext cx="328246" cy="3282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solidFill>
            </a:endParaRPr>
          </a:p>
        </p:txBody>
      </p:sp>
      <p:sp>
        <p:nvSpPr>
          <p:cNvPr id="10" name="Rectangle 9">
            <a:extLst>
              <a:ext uri="{FF2B5EF4-FFF2-40B4-BE49-F238E27FC236}">
                <a16:creationId xmlns:a16="http://schemas.microsoft.com/office/drawing/2014/main" id="{1C84996E-63EA-4C88-816A-3AE158BB57E0}"/>
              </a:ext>
              <a:ext uri="{C183D7F6-B498-43B3-948B-1728B52AA6E4}">
                <adec:decorative xmlns:adec="http://schemas.microsoft.com/office/drawing/2017/decorative" val="1"/>
              </a:ext>
            </a:extLst>
          </p:cNvPr>
          <p:cNvSpPr/>
          <p:nvPr userDrawn="1"/>
        </p:nvSpPr>
        <p:spPr>
          <a:xfrm>
            <a:off x="3680314" y="3520775"/>
            <a:ext cx="328246" cy="328246"/>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CA09893-F9A1-4FA2-A462-C1C443EC323F}"/>
              </a:ext>
              <a:ext uri="{C183D7F6-B498-43B3-948B-1728B52AA6E4}">
                <adec:decorative xmlns:adec="http://schemas.microsoft.com/office/drawing/2017/decorative" val="1"/>
              </a:ext>
            </a:extLst>
          </p:cNvPr>
          <p:cNvSpPr/>
          <p:nvPr userDrawn="1"/>
        </p:nvSpPr>
        <p:spPr>
          <a:xfrm>
            <a:off x="5931878" y="3520775"/>
            <a:ext cx="328246" cy="328246"/>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29FBC17-744B-4367-90B4-20C9CDBD18E4}"/>
              </a:ext>
              <a:ext uri="{C183D7F6-B498-43B3-948B-1728B52AA6E4}">
                <adec:decorative xmlns:adec="http://schemas.microsoft.com/office/drawing/2017/decorative" val="1"/>
              </a:ext>
            </a:extLst>
          </p:cNvPr>
          <p:cNvSpPr/>
          <p:nvPr userDrawn="1"/>
        </p:nvSpPr>
        <p:spPr>
          <a:xfrm>
            <a:off x="8183442" y="3520775"/>
            <a:ext cx="328246" cy="328246"/>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9FD6CCE-53EA-424C-A29B-35A77F78203D}"/>
              </a:ext>
              <a:ext uri="{C183D7F6-B498-43B3-948B-1728B52AA6E4}">
                <adec:decorative xmlns:adec="http://schemas.microsoft.com/office/drawing/2017/decorative" val="1"/>
              </a:ext>
            </a:extLst>
          </p:cNvPr>
          <p:cNvSpPr/>
          <p:nvPr userDrawn="1"/>
        </p:nvSpPr>
        <p:spPr>
          <a:xfrm>
            <a:off x="10435004" y="3520775"/>
            <a:ext cx="328246" cy="32824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cxnSp>
        <p:nvCxnSpPr>
          <p:cNvPr id="18" name="Straight Connector 17">
            <a:extLst>
              <a:ext uri="{FF2B5EF4-FFF2-40B4-BE49-F238E27FC236}">
                <a16:creationId xmlns:a16="http://schemas.microsoft.com/office/drawing/2014/main" id="{A1ADC218-9303-4431-8BD2-4D5F9C19A2D3}"/>
              </a:ext>
              <a:ext uri="{C183D7F6-B498-43B3-948B-1728B52AA6E4}">
                <adec:decorative xmlns:adec="http://schemas.microsoft.com/office/drawing/2017/decorative" val="1"/>
              </a:ext>
            </a:extLst>
          </p:cNvPr>
          <p:cNvCxnSpPr>
            <a:cxnSpLocks/>
          </p:cNvCxnSpPr>
          <p:nvPr userDrawn="1"/>
        </p:nvCxnSpPr>
        <p:spPr>
          <a:xfrm>
            <a:off x="1592873" y="2964383"/>
            <a:ext cx="0" cy="415716"/>
          </a:xfrm>
          <a:prstGeom prst="line">
            <a:avLst/>
          </a:prstGeom>
          <a:ln>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F724929-97F8-4988-BD69-D86CAA6950D1}"/>
              </a:ext>
              <a:ext uri="{C183D7F6-B498-43B3-948B-1728B52AA6E4}">
                <adec:decorative xmlns:adec="http://schemas.microsoft.com/office/drawing/2017/decorative" val="1"/>
              </a:ext>
            </a:extLst>
          </p:cNvPr>
          <p:cNvCxnSpPr>
            <a:cxnSpLocks/>
          </p:cNvCxnSpPr>
          <p:nvPr userDrawn="1"/>
        </p:nvCxnSpPr>
        <p:spPr>
          <a:xfrm>
            <a:off x="6096001" y="2964383"/>
            <a:ext cx="0" cy="415716"/>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80FEF08-1FB7-46B4-AB6B-D672A96A71F8}"/>
              </a:ext>
              <a:ext uri="{C183D7F6-B498-43B3-948B-1728B52AA6E4}">
                <adec:decorative xmlns:adec="http://schemas.microsoft.com/office/drawing/2017/decorative" val="1"/>
              </a:ext>
            </a:extLst>
          </p:cNvPr>
          <p:cNvCxnSpPr>
            <a:cxnSpLocks/>
          </p:cNvCxnSpPr>
          <p:nvPr userDrawn="1"/>
        </p:nvCxnSpPr>
        <p:spPr>
          <a:xfrm>
            <a:off x="10599127" y="2964383"/>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7" name="Text Placeholder 22">
            <a:extLst>
              <a:ext uri="{FF2B5EF4-FFF2-40B4-BE49-F238E27FC236}">
                <a16:creationId xmlns:a16="http://schemas.microsoft.com/office/drawing/2014/main" id="{8BA510CE-108D-434A-9BE7-BE6712175231}"/>
              </a:ext>
            </a:extLst>
          </p:cNvPr>
          <p:cNvSpPr>
            <a:spLocks noGrp="1"/>
          </p:cNvSpPr>
          <p:nvPr>
            <p:ph type="body" sz="quarter" idx="15" hasCustomPrompt="1"/>
          </p:nvPr>
        </p:nvSpPr>
        <p:spPr>
          <a:xfrm>
            <a:off x="465172" y="2075688"/>
            <a:ext cx="2251564" cy="498496"/>
          </a:xfrm>
          <a:prstGeom prst="rect">
            <a:avLst/>
          </a:prstGeom>
        </p:spPr>
        <p:txBody>
          <a:bodyPr anchor="b"/>
          <a:lstStyle>
            <a:lvl1pPr marL="0" indent="0" algn="ctr">
              <a:buNone/>
              <a:defRPr sz="1600" cap="all" baseline="0">
                <a:solidFill>
                  <a:schemeClr val="accent2"/>
                </a:solidFill>
                <a:latin typeface="Segoe UI" panose="020B0502040204020203" pitchFamily="34" charset="0"/>
              </a:defRPr>
            </a:lvl1pPr>
          </a:lstStyle>
          <a:p>
            <a:pPr lvl="0"/>
            <a:r>
              <a:rPr lang="en-US" dirty="0"/>
              <a:t>Add text</a:t>
            </a:r>
          </a:p>
        </p:txBody>
      </p:sp>
      <p:sp>
        <p:nvSpPr>
          <p:cNvPr id="28" name="Text Placeholder 22">
            <a:extLst>
              <a:ext uri="{FF2B5EF4-FFF2-40B4-BE49-F238E27FC236}">
                <a16:creationId xmlns:a16="http://schemas.microsoft.com/office/drawing/2014/main" id="{00414708-82D0-44BF-8CBD-2D165A385617}"/>
              </a:ext>
            </a:extLst>
          </p:cNvPr>
          <p:cNvSpPr>
            <a:spLocks noGrp="1"/>
          </p:cNvSpPr>
          <p:nvPr>
            <p:ph type="body" sz="quarter" idx="20" hasCustomPrompt="1"/>
          </p:nvPr>
        </p:nvSpPr>
        <p:spPr>
          <a:xfrm>
            <a:off x="465172" y="2578608"/>
            <a:ext cx="2251564" cy="310896"/>
          </a:xfrm>
          <a:prstGeom prst="rect">
            <a:avLst/>
          </a:prstGeom>
        </p:spPr>
        <p:txBody>
          <a:bodyPr anchor="t"/>
          <a:lstStyle>
            <a:lvl1pPr marL="0" indent="0" algn="ctr">
              <a:lnSpc>
                <a:spcPct val="114000"/>
              </a:lnSpc>
              <a:spcBef>
                <a:spcPts val="0"/>
              </a:spcBef>
              <a:buNone/>
              <a:defRPr sz="1200" spc="50" baseline="0">
                <a:solidFill>
                  <a:schemeClr val="accent2"/>
                </a:solidFill>
              </a:defRPr>
            </a:lvl1pPr>
          </a:lstStyle>
          <a:p>
            <a:pPr lvl="0"/>
            <a:r>
              <a:rPr lang="en-US" dirty="0"/>
              <a:t>Add text</a:t>
            </a:r>
          </a:p>
        </p:txBody>
      </p:sp>
      <p:sp>
        <p:nvSpPr>
          <p:cNvPr id="29" name="Text Placeholder 22">
            <a:extLst>
              <a:ext uri="{FF2B5EF4-FFF2-40B4-BE49-F238E27FC236}">
                <a16:creationId xmlns:a16="http://schemas.microsoft.com/office/drawing/2014/main" id="{272F07D4-1C66-4FA2-8361-FC6267F17717}"/>
              </a:ext>
            </a:extLst>
          </p:cNvPr>
          <p:cNvSpPr>
            <a:spLocks noGrp="1"/>
          </p:cNvSpPr>
          <p:nvPr>
            <p:ph type="body" sz="quarter" idx="21" hasCustomPrompt="1"/>
          </p:nvPr>
        </p:nvSpPr>
        <p:spPr>
          <a:xfrm>
            <a:off x="4970216" y="2075688"/>
            <a:ext cx="2251564" cy="498496"/>
          </a:xfrm>
          <a:prstGeom prst="rect">
            <a:avLst/>
          </a:prstGeom>
        </p:spPr>
        <p:txBody>
          <a:bodyPr anchor="b"/>
          <a:lstStyle>
            <a:lvl1pPr marL="0" indent="0" algn="ctr">
              <a:buNone/>
              <a:defRPr sz="1600" cap="all" baseline="0">
                <a:solidFill>
                  <a:schemeClr val="accent5">
                    <a:lumMod val="50000"/>
                  </a:schemeClr>
                </a:solidFill>
                <a:latin typeface="Segoe UI" panose="020B0502040204020203" pitchFamily="34" charset="0"/>
              </a:defRPr>
            </a:lvl1pPr>
          </a:lstStyle>
          <a:p>
            <a:pPr lvl="0"/>
            <a:r>
              <a:rPr lang="en-US" dirty="0"/>
              <a:t>Add text</a:t>
            </a:r>
          </a:p>
        </p:txBody>
      </p:sp>
      <p:sp>
        <p:nvSpPr>
          <p:cNvPr id="30" name="Text Placeholder 22">
            <a:extLst>
              <a:ext uri="{FF2B5EF4-FFF2-40B4-BE49-F238E27FC236}">
                <a16:creationId xmlns:a16="http://schemas.microsoft.com/office/drawing/2014/main" id="{432C0CF3-19F3-4C10-9EEC-BA5E5F3FD22F}"/>
              </a:ext>
            </a:extLst>
          </p:cNvPr>
          <p:cNvSpPr>
            <a:spLocks noGrp="1"/>
          </p:cNvSpPr>
          <p:nvPr>
            <p:ph type="body" sz="quarter" idx="22" hasCustomPrompt="1"/>
          </p:nvPr>
        </p:nvSpPr>
        <p:spPr>
          <a:xfrm>
            <a:off x="4970216" y="2578608"/>
            <a:ext cx="2251564" cy="310896"/>
          </a:xfrm>
          <a:prstGeom prst="rect">
            <a:avLst/>
          </a:prstGeom>
        </p:spPr>
        <p:txBody>
          <a:bodyPr anchor="t"/>
          <a:lstStyle>
            <a:lvl1pPr marL="0" indent="0" algn="ctr">
              <a:lnSpc>
                <a:spcPct val="114000"/>
              </a:lnSpc>
              <a:spcBef>
                <a:spcPts val="0"/>
              </a:spcBef>
              <a:buNone/>
              <a:defRPr sz="1200" spc="50" baseline="0">
                <a:solidFill>
                  <a:schemeClr val="accent5">
                    <a:lumMod val="50000"/>
                  </a:schemeClr>
                </a:solidFill>
              </a:defRPr>
            </a:lvl1pPr>
          </a:lstStyle>
          <a:p>
            <a:pPr lvl="0"/>
            <a:r>
              <a:rPr lang="en-US" dirty="0"/>
              <a:t>Add text</a:t>
            </a:r>
          </a:p>
        </p:txBody>
      </p:sp>
      <p:sp>
        <p:nvSpPr>
          <p:cNvPr id="31" name="Text Placeholder 22">
            <a:extLst>
              <a:ext uri="{FF2B5EF4-FFF2-40B4-BE49-F238E27FC236}">
                <a16:creationId xmlns:a16="http://schemas.microsoft.com/office/drawing/2014/main" id="{4A3A0AFC-7EB9-4059-8C59-C42379BA923E}"/>
              </a:ext>
            </a:extLst>
          </p:cNvPr>
          <p:cNvSpPr>
            <a:spLocks noGrp="1"/>
          </p:cNvSpPr>
          <p:nvPr>
            <p:ph type="body" sz="quarter" idx="23" hasCustomPrompt="1"/>
          </p:nvPr>
        </p:nvSpPr>
        <p:spPr>
          <a:xfrm>
            <a:off x="9473340" y="2075688"/>
            <a:ext cx="2251564" cy="498496"/>
          </a:xfrm>
          <a:prstGeom prst="rect">
            <a:avLst/>
          </a:prstGeom>
        </p:spPr>
        <p:txBody>
          <a:bodyPr anchor="b"/>
          <a:lstStyle>
            <a:lvl1pPr marL="0" indent="0" algn="ctr">
              <a:buNone/>
              <a:defRPr sz="1600" cap="all" baseline="0">
                <a:solidFill>
                  <a:schemeClr val="accent1">
                    <a:lumMod val="75000"/>
                  </a:schemeClr>
                </a:solidFill>
                <a:latin typeface="Segoe UI" panose="020B0502040204020203" pitchFamily="34" charset="0"/>
              </a:defRPr>
            </a:lvl1pPr>
          </a:lstStyle>
          <a:p>
            <a:pPr lvl="0"/>
            <a:r>
              <a:rPr lang="en-US" dirty="0"/>
              <a:t>Add text</a:t>
            </a:r>
          </a:p>
        </p:txBody>
      </p:sp>
      <p:sp>
        <p:nvSpPr>
          <p:cNvPr id="32" name="Text Placeholder 22">
            <a:extLst>
              <a:ext uri="{FF2B5EF4-FFF2-40B4-BE49-F238E27FC236}">
                <a16:creationId xmlns:a16="http://schemas.microsoft.com/office/drawing/2014/main" id="{417F27A8-21AF-48E6-8A67-65C9920A3077}"/>
              </a:ext>
            </a:extLst>
          </p:cNvPr>
          <p:cNvSpPr>
            <a:spLocks noGrp="1"/>
          </p:cNvSpPr>
          <p:nvPr>
            <p:ph type="body" sz="quarter" idx="24" hasCustomPrompt="1"/>
          </p:nvPr>
        </p:nvSpPr>
        <p:spPr>
          <a:xfrm>
            <a:off x="9473340" y="2578608"/>
            <a:ext cx="2251564" cy="310896"/>
          </a:xfrm>
          <a:prstGeom prst="rect">
            <a:avLst/>
          </a:prstGeom>
        </p:spPr>
        <p:txBody>
          <a:bodyPr anchor="t"/>
          <a:lstStyle>
            <a:lvl1pPr marL="0" indent="0" algn="ctr">
              <a:lnSpc>
                <a:spcPct val="114000"/>
              </a:lnSpc>
              <a:spcBef>
                <a:spcPts val="0"/>
              </a:spcBef>
              <a:buNone/>
              <a:defRPr sz="1200" spc="50" baseline="0">
                <a:solidFill>
                  <a:schemeClr val="accent1">
                    <a:lumMod val="75000"/>
                  </a:schemeClr>
                </a:solidFill>
              </a:defRPr>
            </a:lvl1pPr>
          </a:lstStyle>
          <a:p>
            <a:pPr lvl="0"/>
            <a:r>
              <a:rPr lang="en-US" dirty="0"/>
              <a:t>Add text</a:t>
            </a:r>
          </a:p>
        </p:txBody>
      </p:sp>
      <p:sp>
        <p:nvSpPr>
          <p:cNvPr id="33" name="Text Placeholder 22">
            <a:extLst>
              <a:ext uri="{FF2B5EF4-FFF2-40B4-BE49-F238E27FC236}">
                <a16:creationId xmlns:a16="http://schemas.microsoft.com/office/drawing/2014/main" id="{F26C8D2A-15B8-4AB1-83F7-74DB0A35CC77}"/>
              </a:ext>
            </a:extLst>
          </p:cNvPr>
          <p:cNvSpPr>
            <a:spLocks noGrp="1"/>
          </p:cNvSpPr>
          <p:nvPr>
            <p:ph type="body" sz="quarter" idx="25" hasCustomPrompt="1"/>
          </p:nvPr>
        </p:nvSpPr>
        <p:spPr>
          <a:xfrm>
            <a:off x="2716736" y="4398264"/>
            <a:ext cx="2251562" cy="498496"/>
          </a:xfrm>
          <a:prstGeom prst="rect">
            <a:avLst/>
          </a:prstGeom>
        </p:spPr>
        <p:txBody>
          <a:bodyPr anchor="b"/>
          <a:lstStyle>
            <a:lvl1pPr marL="0" indent="0" algn="ctr">
              <a:buNone/>
              <a:defRPr sz="1600" cap="all" baseline="0">
                <a:solidFill>
                  <a:schemeClr val="accent1">
                    <a:lumMod val="50000"/>
                  </a:schemeClr>
                </a:solidFill>
                <a:latin typeface="Segoe UI" panose="020B0502040204020203" pitchFamily="34" charset="0"/>
              </a:defRPr>
            </a:lvl1pPr>
          </a:lstStyle>
          <a:p>
            <a:pPr lvl="0"/>
            <a:r>
              <a:rPr lang="en-US" dirty="0"/>
              <a:t>Add text</a:t>
            </a:r>
          </a:p>
        </p:txBody>
      </p:sp>
      <p:sp>
        <p:nvSpPr>
          <p:cNvPr id="34" name="Text Placeholder 22">
            <a:extLst>
              <a:ext uri="{FF2B5EF4-FFF2-40B4-BE49-F238E27FC236}">
                <a16:creationId xmlns:a16="http://schemas.microsoft.com/office/drawing/2014/main" id="{07311D06-DEA1-4811-AC58-E3B935DC5A8F}"/>
              </a:ext>
            </a:extLst>
          </p:cNvPr>
          <p:cNvSpPr>
            <a:spLocks noGrp="1"/>
          </p:cNvSpPr>
          <p:nvPr>
            <p:ph type="body" sz="quarter" idx="26" hasCustomPrompt="1"/>
          </p:nvPr>
        </p:nvSpPr>
        <p:spPr>
          <a:xfrm>
            <a:off x="2716736" y="4917263"/>
            <a:ext cx="2251562" cy="310896"/>
          </a:xfrm>
          <a:prstGeom prst="rect">
            <a:avLst/>
          </a:prstGeom>
        </p:spPr>
        <p:txBody>
          <a:bodyPr anchor="t"/>
          <a:lstStyle>
            <a:lvl1pPr marL="0" indent="0" algn="ctr">
              <a:lnSpc>
                <a:spcPct val="114000"/>
              </a:lnSpc>
              <a:spcBef>
                <a:spcPts val="0"/>
              </a:spcBef>
              <a:buNone/>
              <a:defRPr sz="1200" spc="50" baseline="0">
                <a:solidFill>
                  <a:schemeClr val="accent1">
                    <a:lumMod val="50000"/>
                  </a:schemeClr>
                </a:solidFill>
              </a:defRPr>
            </a:lvl1pPr>
          </a:lstStyle>
          <a:p>
            <a:pPr lvl="0"/>
            <a:r>
              <a:rPr lang="en-US" dirty="0"/>
              <a:t>Add text</a:t>
            </a:r>
          </a:p>
        </p:txBody>
      </p:sp>
      <p:sp>
        <p:nvSpPr>
          <p:cNvPr id="35" name="Text Placeholder 22">
            <a:extLst>
              <a:ext uri="{FF2B5EF4-FFF2-40B4-BE49-F238E27FC236}">
                <a16:creationId xmlns:a16="http://schemas.microsoft.com/office/drawing/2014/main" id="{23AC1CF6-E394-4A35-A634-F187E005A4F8}"/>
              </a:ext>
            </a:extLst>
          </p:cNvPr>
          <p:cNvSpPr>
            <a:spLocks noGrp="1"/>
          </p:cNvSpPr>
          <p:nvPr>
            <p:ph type="body" sz="quarter" idx="27" hasCustomPrompt="1"/>
          </p:nvPr>
        </p:nvSpPr>
        <p:spPr>
          <a:xfrm>
            <a:off x="7221784" y="4398264"/>
            <a:ext cx="2251562" cy="498496"/>
          </a:xfrm>
          <a:prstGeom prst="rect">
            <a:avLst/>
          </a:prstGeom>
        </p:spPr>
        <p:txBody>
          <a:bodyPr anchor="b"/>
          <a:lstStyle>
            <a:lvl1pPr marL="0" indent="0" algn="ctr">
              <a:buNone/>
              <a:defRPr sz="1600" cap="all" baseline="0">
                <a:solidFill>
                  <a:schemeClr val="accent3"/>
                </a:solidFill>
                <a:latin typeface="Segoe UI" panose="020B0502040204020203" pitchFamily="34" charset="0"/>
              </a:defRPr>
            </a:lvl1pPr>
          </a:lstStyle>
          <a:p>
            <a:pPr lvl="0"/>
            <a:r>
              <a:rPr lang="en-US" dirty="0"/>
              <a:t>Add text</a:t>
            </a:r>
          </a:p>
        </p:txBody>
      </p:sp>
      <p:sp>
        <p:nvSpPr>
          <p:cNvPr id="36" name="Text Placeholder 22">
            <a:extLst>
              <a:ext uri="{FF2B5EF4-FFF2-40B4-BE49-F238E27FC236}">
                <a16:creationId xmlns:a16="http://schemas.microsoft.com/office/drawing/2014/main" id="{9F72BEB0-9B11-4205-B9FC-10E5201C8132}"/>
              </a:ext>
            </a:extLst>
          </p:cNvPr>
          <p:cNvSpPr>
            <a:spLocks noGrp="1"/>
          </p:cNvSpPr>
          <p:nvPr>
            <p:ph type="body" sz="quarter" idx="28" hasCustomPrompt="1"/>
          </p:nvPr>
        </p:nvSpPr>
        <p:spPr>
          <a:xfrm>
            <a:off x="7221784" y="4917263"/>
            <a:ext cx="2251562" cy="310896"/>
          </a:xfrm>
          <a:prstGeom prst="rect">
            <a:avLst/>
          </a:prstGeom>
        </p:spPr>
        <p:txBody>
          <a:bodyPr anchor="t"/>
          <a:lstStyle>
            <a:lvl1pPr marL="0" indent="0" algn="ctr">
              <a:lnSpc>
                <a:spcPct val="114000"/>
              </a:lnSpc>
              <a:spcBef>
                <a:spcPts val="0"/>
              </a:spcBef>
              <a:buNone/>
              <a:defRPr sz="1200" spc="50" baseline="0">
                <a:solidFill>
                  <a:schemeClr val="accent3"/>
                </a:solidFill>
              </a:defRPr>
            </a:lvl1pPr>
          </a:lstStyle>
          <a:p>
            <a:pPr lvl="0"/>
            <a:r>
              <a:rPr lang="en-US" dirty="0"/>
              <a:t>Add text</a:t>
            </a:r>
          </a:p>
        </p:txBody>
      </p:sp>
      <p:cxnSp>
        <p:nvCxnSpPr>
          <p:cNvPr id="51" name="Straight Connector 50">
            <a:extLst>
              <a:ext uri="{FF2B5EF4-FFF2-40B4-BE49-F238E27FC236}">
                <a16:creationId xmlns:a16="http://schemas.microsoft.com/office/drawing/2014/main" id="{0E574CD7-C8A6-4F56-81B4-F72FB22E04DA}"/>
              </a:ext>
              <a:ext uri="{C183D7F6-B498-43B3-948B-1728B52AA6E4}">
                <adec:decorative xmlns:adec="http://schemas.microsoft.com/office/drawing/2017/decorative" val="1"/>
              </a:ext>
            </a:extLst>
          </p:cNvPr>
          <p:cNvCxnSpPr>
            <a:cxnSpLocks/>
          </p:cNvCxnSpPr>
          <p:nvPr userDrawn="1"/>
        </p:nvCxnSpPr>
        <p:spPr>
          <a:xfrm>
            <a:off x="3844715" y="3977431"/>
            <a:ext cx="0" cy="415716"/>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FC7994-2504-4FF9-81F5-24405FEF066C}"/>
              </a:ext>
              <a:ext uri="{C183D7F6-B498-43B3-948B-1728B52AA6E4}">
                <adec:decorative xmlns:adec="http://schemas.microsoft.com/office/drawing/2017/decorative" val="1"/>
              </a:ext>
            </a:extLst>
          </p:cNvPr>
          <p:cNvCxnSpPr>
            <a:cxnSpLocks/>
          </p:cNvCxnSpPr>
          <p:nvPr userDrawn="1"/>
        </p:nvCxnSpPr>
        <p:spPr>
          <a:xfrm>
            <a:off x="8347565" y="3977431"/>
            <a:ext cx="0" cy="415716"/>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8376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column layout">
    <p:bg>
      <p:bgPr>
        <a:solidFill>
          <a:schemeClr val="bg1">
            <a:alpha val="35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101351-79F8-4AD7-A22B-E7AFB1C69970}"/>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E09A49BC-8099-40DE-8210-5A1CBAA423D4}"/>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solidFill>
              </a:defRPr>
            </a:lvl1pPr>
          </a:lstStyle>
          <a:p>
            <a:r>
              <a:rPr lang="en-US" dirty="0"/>
              <a:t>Click to add title</a:t>
            </a:r>
          </a:p>
        </p:txBody>
      </p:sp>
      <p:sp>
        <p:nvSpPr>
          <p:cNvPr id="13" name="Rectangle 12">
            <a:extLst>
              <a:ext uri="{FF2B5EF4-FFF2-40B4-BE49-F238E27FC236}">
                <a16:creationId xmlns:a16="http://schemas.microsoft.com/office/drawing/2014/main" id="{45B7BBE6-4278-4E33-9044-72A2E0C0E403}"/>
              </a:ext>
              <a:ext uri="{C183D7F6-B498-43B3-948B-1728B52AA6E4}">
                <adec:decorative xmlns:adec="http://schemas.microsoft.com/office/drawing/2017/decorative" val="1"/>
              </a:ext>
            </a:extLst>
          </p:cNvPr>
          <p:cNvSpPr/>
          <p:nvPr userDrawn="1"/>
        </p:nvSpPr>
        <p:spPr>
          <a:xfrm>
            <a:off x="608564" y="1585733"/>
            <a:ext cx="2065188" cy="399591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sp>
        <p:nvSpPr>
          <p:cNvPr id="15" name="Rectangle 14">
            <a:extLst>
              <a:ext uri="{FF2B5EF4-FFF2-40B4-BE49-F238E27FC236}">
                <a16:creationId xmlns:a16="http://schemas.microsoft.com/office/drawing/2014/main" id="{600E549E-0E7C-4599-B51C-97AA7E525CD2}"/>
              </a:ext>
              <a:ext uri="{C183D7F6-B498-43B3-948B-1728B52AA6E4}">
                <adec:decorative xmlns:adec="http://schemas.microsoft.com/office/drawing/2017/decorative" val="1"/>
              </a:ext>
            </a:extLst>
          </p:cNvPr>
          <p:cNvSpPr/>
          <p:nvPr userDrawn="1"/>
        </p:nvSpPr>
        <p:spPr>
          <a:xfrm>
            <a:off x="2832832" y="1585733"/>
            <a:ext cx="2065188" cy="39959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50000"/>
                </a:schemeClr>
              </a:solidFill>
            </a:endParaRPr>
          </a:p>
        </p:txBody>
      </p:sp>
      <p:sp>
        <p:nvSpPr>
          <p:cNvPr id="17" name="Rectangle 16">
            <a:extLst>
              <a:ext uri="{FF2B5EF4-FFF2-40B4-BE49-F238E27FC236}">
                <a16:creationId xmlns:a16="http://schemas.microsoft.com/office/drawing/2014/main" id="{AF7C507F-AD4D-47B6-88C3-C1D0154FB7F2}"/>
              </a:ext>
              <a:ext uri="{C183D7F6-B498-43B3-948B-1728B52AA6E4}">
                <adec:decorative xmlns:adec="http://schemas.microsoft.com/office/drawing/2017/decorative" val="1"/>
              </a:ext>
            </a:extLst>
          </p:cNvPr>
          <p:cNvSpPr/>
          <p:nvPr userDrawn="1"/>
        </p:nvSpPr>
        <p:spPr>
          <a:xfrm>
            <a:off x="5063405" y="1585733"/>
            <a:ext cx="2065188" cy="3995918"/>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EA0266B1-BBD1-44C0-8D4C-4E651D320B77}"/>
              </a:ext>
              <a:ext uri="{C183D7F6-B498-43B3-948B-1728B52AA6E4}">
                <adec:decorative xmlns:adec="http://schemas.microsoft.com/office/drawing/2017/decorative" val="1"/>
              </a:ext>
            </a:extLst>
          </p:cNvPr>
          <p:cNvSpPr/>
          <p:nvPr userDrawn="1"/>
        </p:nvSpPr>
        <p:spPr>
          <a:xfrm>
            <a:off x="7293980" y="1585733"/>
            <a:ext cx="2065188" cy="3995918"/>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71BB1CE-E3FA-4E7F-A54B-3FB675098A2A}"/>
              </a:ext>
              <a:ext uri="{C183D7F6-B498-43B3-948B-1728B52AA6E4}">
                <adec:decorative xmlns:adec="http://schemas.microsoft.com/office/drawing/2017/decorative" val="1"/>
              </a:ext>
            </a:extLst>
          </p:cNvPr>
          <p:cNvSpPr/>
          <p:nvPr userDrawn="1"/>
        </p:nvSpPr>
        <p:spPr>
          <a:xfrm>
            <a:off x="9511052" y="1585733"/>
            <a:ext cx="2065188" cy="399591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15D11F63-A3DB-4EB1-9148-6E8C6678D14A}"/>
              </a:ext>
            </a:extLst>
          </p:cNvPr>
          <p:cNvSpPr>
            <a:spLocks noGrp="1"/>
          </p:cNvSpPr>
          <p:nvPr>
            <p:ph type="body" sz="quarter" idx="15" hasCustomPrompt="1"/>
          </p:nvPr>
        </p:nvSpPr>
        <p:spPr>
          <a:xfrm>
            <a:off x="727843" y="2432304"/>
            <a:ext cx="1826631" cy="776287"/>
          </a:xfrm>
          <a:prstGeom prst="rect">
            <a:avLst/>
          </a:prstGeom>
        </p:spPr>
        <p:txBody>
          <a:bodyPr anchor="ctr"/>
          <a:lstStyle>
            <a:lvl1pPr marL="0" indent="0">
              <a:buNone/>
              <a:defRPr sz="1800" cap="all" normalizeH="0" baseline="0">
                <a:solidFill>
                  <a:schemeClr val="bg1"/>
                </a:solidFill>
              </a:defRPr>
            </a:lvl1pPr>
          </a:lstStyle>
          <a:p>
            <a:pPr lvl="0"/>
            <a:r>
              <a:rPr lang="en-US" dirty="0"/>
              <a:t>Add text</a:t>
            </a:r>
          </a:p>
        </p:txBody>
      </p:sp>
      <p:sp>
        <p:nvSpPr>
          <p:cNvPr id="29" name="Text Placeholder 22">
            <a:extLst>
              <a:ext uri="{FF2B5EF4-FFF2-40B4-BE49-F238E27FC236}">
                <a16:creationId xmlns:a16="http://schemas.microsoft.com/office/drawing/2014/main" id="{96E63495-7407-4360-95F6-82D0C68813B0}"/>
              </a:ext>
            </a:extLst>
          </p:cNvPr>
          <p:cNvSpPr>
            <a:spLocks noGrp="1"/>
          </p:cNvSpPr>
          <p:nvPr>
            <p:ph type="body" sz="quarter" idx="20" hasCustomPrompt="1"/>
          </p:nvPr>
        </p:nvSpPr>
        <p:spPr>
          <a:xfrm>
            <a:off x="727843"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
        <p:nvSpPr>
          <p:cNvPr id="32" name="Text Placeholder 22">
            <a:extLst>
              <a:ext uri="{FF2B5EF4-FFF2-40B4-BE49-F238E27FC236}">
                <a16:creationId xmlns:a16="http://schemas.microsoft.com/office/drawing/2014/main" id="{3A879552-0B9C-48EC-8D07-A24DB252D634}"/>
              </a:ext>
            </a:extLst>
          </p:cNvPr>
          <p:cNvSpPr>
            <a:spLocks noGrp="1"/>
          </p:cNvSpPr>
          <p:nvPr>
            <p:ph type="body" sz="quarter" idx="21" hasCustomPrompt="1"/>
          </p:nvPr>
        </p:nvSpPr>
        <p:spPr>
          <a:xfrm>
            <a:off x="2952111" y="2432304"/>
            <a:ext cx="1826631" cy="776287"/>
          </a:xfrm>
          <a:prstGeom prst="rect">
            <a:avLst/>
          </a:prstGeom>
        </p:spPr>
        <p:txBody>
          <a:bodyPr anchor="ctr"/>
          <a:lstStyle>
            <a:lvl1pPr marL="0" indent="0">
              <a:buNone/>
              <a:defRPr sz="1800" cap="all" baseline="0">
                <a:solidFill>
                  <a:schemeClr val="bg1"/>
                </a:solidFill>
              </a:defRPr>
            </a:lvl1pPr>
          </a:lstStyle>
          <a:p>
            <a:pPr lvl="0"/>
            <a:r>
              <a:rPr lang="en-US" dirty="0"/>
              <a:t>Add text</a:t>
            </a:r>
          </a:p>
        </p:txBody>
      </p:sp>
      <p:sp>
        <p:nvSpPr>
          <p:cNvPr id="33" name="Text Placeholder 22">
            <a:extLst>
              <a:ext uri="{FF2B5EF4-FFF2-40B4-BE49-F238E27FC236}">
                <a16:creationId xmlns:a16="http://schemas.microsoft.com/office/drawing/2014/main" id="{8337BD60-5C54-4FEC-A9D6-5C29EB94799F}"/>
              </a:ext>
            </a:extLst>
          </p:cNvPr>
          <p:cNvSpPr>
            <a:spLocks noGrp="1"/>
          </p:cNvSpPr>
          <p:nvPr>
            <p:ph type="body" sz="quarter" idx="22" hasCustomPrompt="1"/>
          </p:nvPr>
        </p:nvSpPr>
        <p:spPr>
          <a:xfrm>
            <a:off x="2952111"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
        <p:nvSpPr>
          <p:cNvPr id="34" name="Text Placeholder 22">
            <a:extLst>
              <a:ext uri="{FF2B5EF4-FFF2-40B4-BE49-F238E27FC236}">
                <a16:creationId xmlns:a16="http://schemas.microsoft.com/office/drawing/2014/main" id="{25F7073D-87C3-473A-9A04-748C3F682652}"/>
              </a:ext>
            </a:extLst>
          </p:cNvPr>
          <p:cNvSpPr>
            <a:spLocks noGrp="1"/>
          </p:cNvSpPr>
          <p:nvPr>
            <p:ph type="body" sz="quarter" idx="23" hasCustomPrompt="1"/>
          </p:nvPr>
        </p:nvSpPr>
        <p:spPr>
          <a:xfrm>
            <a:off x="5182684" y="2432304"/>
            <a:ext cx="1826631" cy="776287"/>
          </a:xfrm>
          <a:prstGeom prst="rect">
            <a:avLst/>
          </a:prstGeom>
        </p:spPr>
        <p:txBody>
          <a:bodyPr anchor="ctr"/>
          <a:lstStyle>
            <a:lvl1pPr marL="0" indent="0">
              <a:buNone/>
              <a:defRPr sz="1800" cap="all" baseline="0">
                <a:solidFill>
                  <a:schemeClr val="bg1"/>
                </a:solidFill>
              </a:defRPr>
            </a:lvl1pPr>
          </a:lstStyle>
          <a:p>
            <a:pPr lvl="0"/>
            <a:r>
              <a:rPr lang="en-US" dirty="0"/>
              <a:t>Add text</a:t>
            </a:r>
          </a:p>
        </p:txBody>
      </p:sp>
      <p:sp>
        <p:nvSpPr>
          <p:cNvPr id="35" name="Text Placeholder 22">
            <a:extLst>
              <a:ext uri="{FF2B5EF4-FFF2-40B4-BE49-F238E27FC236}">
                <a16:creationId xmlns:a16="http://schemas.microsoft.com/office/drawing/2014/main" id="{5CB2BF3B-6E9D-4A28-A938-C9CC9E496484}"/>
              </a:ext>
            </a:extLst>
          </p:cNvPr>
          <p:cNvSpPr>
            <a:spLocks noGrp="1"/>
          </p:cNvSpPr>
          <p:nvPr>
            <p:ph type="body" sz="quarter" idx="24" hasCustomPrompt="1"/>
          </p:nvPr>
        </p:nvSpPr>
        <p:spPr>
          <a:xfrm>
            <a:off x="5182684"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
        <p:nvSpPr>
          <p:cNvPr id="36" name="Text Placeholder 22">
            <a:extLst>
              <a:ext uri="{FF2B5EF4-FFF2-40B4-BE49-F238E27FC236}">
                <a16:creationId xmlns:a16="http://schemas.microsoft.com/office/drawing/2014/main" id="{94E179CD-2F9C-44FA-813E-253ACC4A978E}"/>
              </a:ext>
            </a:extLst>
          </p:cNvPr>
          <p:cNvSpPr>
            <a:spLocks noGrp="1"/>
          </p:cNvSpPr>
          <p:nvPr>
            <p:ph type="body" sz="quarter" idx="25" hasCustomPrompt="1"/>
          </p:nvPr>
        </p:nvSpPr>
        <p:spPr>
          <a:xfrm>
            <a:off x="7413259" y="2432304"/>
            <a:ext cx="1826631" cy="776287"/>
          </a:xfrm>
          <a:prstGeom prst="rect">
            <a:avLst/>
          </a:prstGeom>
        </p:spPr>
        <p:txBody>
          <a:bodyPr anchor="ctr"/>
          <a:lstStyle>
            <a:lvl1pPr marL="0" indent="0">
              <a:buNone/>
              <a:defRPr sz="1800" cap="all" baseline="0">
                <a:solidFill>
                  <a:schemeClr val="bg1"/>
                </a:solidFill>
              </a:defRPr>
            </a:lvl1pPr>
          </a:lstStyle>
          <a:p>
            <a:pPr lvl="0"/>
            <a:r>
              <a:rPr lang="en-US" dirty="0"/>
              <a:t>Add text</a:t>
            </a:r>
          </a:p>
        </p:txBody>
      </p:sp>
      <p:sp>
        <p:nvSpPr>
          <p:cNvPr id="37" name="Text Placeholder 22">
            <a:extLst>
              <a:ext uri="{FF2B5EF4-FFF2-40B4-BE49-F238E27FC236}">
                <a16:creationId xmlns:a16="http://schemas.microsoft.com/office/drawing/2014/main" id="{34D58360-D7DD-4F33-A29E-5F4835C2DC57}"/>
              </a:ext>
            </a:extLst>
          </p:cNvPr>
          <p:cNvSpPr>
            <a:spLocks noGrp="1"/>
          </p:cNvSpPr>
          <p:nvPr>
            <p:ph type="body" sz="quarter" idx="26" hasCustomPrompt="1"/>
          </p:nvPr>
        </p:nvSpPr>
        <p:spPr>
          <a:xfrm>
            <a:off x="7413259"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
        <p:nvSpPr>
          <p:cNvPr id="38" name="Text Placeholder 22">
            <a:extLst>
              <a:ext uri="{FF2B5EF4-FFF2-40B4-BE49-F238E27FC236}">
                <a16:creationId xmlns:a16="http://schemas.microsoft.com/office/drawing/2014/main" id="{AA5A81E7-83B9-4A30-9A57-98FFF2716065}"/>
              </a:ext>
            </a:extLst>
          </p:cNvPr>
          <p:cNvSpPr>
            <a:spLocks noGrp="1"/>
          </p:cNvSpPr>
          <p:nvPr>
            <p:ph type="body" sz="quarter" idx="27" hasCustomPrompt="1"/>
          </p:nvPr>
        </p:nvSpPr>
        <p:spPr>
          <a:xfrm>
            <a:off x="9630331" y="2432304"/>
            <a:ext cx="1826631" cy="776287"/>
          </a:xfrm>
          <a:prstGeom prst="rect">
            <a:avLst/>
          </a:prstGeom>
        </p:spPr>
        <p:txBody>
          <a:bodyPr anchor="ctr"/>
          <a:lstStyle>
            <a:lvl1pPr marL="0" indent="0">
              <a:buNone/>
              <a:defRPr sz="1800" cap="all" baseline="0">
                <a:solidFill>
                  <a:schemeClr val="bg1"/>
                </a:solidFill>
              </a:defRPr>
            </a:lvl1pPr>
          </a:lstStyle>
          <a:p>
            <a:pPr lvl="0"/>
            <a:r>
              <a:rPr lang="en-US" dirty="0"/>
              <a:t>Add text</a:t>
            </a:r>
          </a:p>
        </p:txBody>
      </p:sp>
      <p:sp>
        <p:nvSpPr>
          <p:cNvPr id="39" name="Text Placeholder 22">
            <a:extLst>
              <a:ext uri="{FF2B5EF4-FFF2-40B4-BE49-F238E27FC236}">
                <a16:creationId xmlns:a16="http://schemas.microsoft.com/office/drawing/2014/main" id="{C45C6D3E-88B9-42D5-9A94-6D2B9CA3CDD0}"/>
              </a:ext>
            </a:extLst>
          </p:cNvPr>
          <p:cNvSpPr>
            <a:spLocks noGrp="1"/>
          </p:cNvSpPr>
          <p:nvPr>
            <p:ph type="body" sz="quarter" idx="28" hasCustomPrompt="1"/>
          </p:nvPr>
        </p:nvSpPr>
        <p:spPr>
          <a:xfrm>
            <a:off x="9630331"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Tree>
    <p:extLst>
      <p:ext uri="{BB962C8B-B14F-4D97-AF65-F5344CB8AC3E}">
        <p14:creationId xmlns:p14="http://schemas.microsoft.com/office/powerpoint/2010/main" val="1374537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 Images">
    <p:spTree>
      <p:nvGrpSpPr>
        <p:cNvPr id="1" name=""/>
        <p:cNvGrpSpPr/>
        <p:nvPr/>
      </p:nvGrpSpPr>
      <p:grpSpPr>
        <a:xfrm>
          <a:off x="0" y="0"/>
          <a:ext cx="0" cy="0"/>
          <a:chOff x="0" y="0"/>
          <a:chExt cx="0" cy="0"/>
        </a:xfrm>
      </p:grpSpPr>
      <p:sp>
        <p:nvSpPr>
          <p:cNvPr id="13" name="Title 2">
            <a:extLst>
              <a:ext uri="{FF2B5EF4-FFF2-40B4-BE49-F238E27FC236}">
                <a16:creationId xmlns:a16="http://schemas.microsoft.com/office/drawing/2014/main" id="{A750E0F3-3708-7BB7-7A9E-123ED3BAC661}"/>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lumMod val="75000"/>
                  </a:schemeClr>
                </a:solidFill>
              </a:defRPr>
            </a:lvl1pPr>
          </a:lstStyle>
          <a:p>
            <a:r>
              <a:rPr lang="en-US"/>
              <a:t>Click to add title</a:t>
            </a:r>
            <a:endParaRPr lang="en-US" dirty="0"/>
          </a:p>
        </p:txBody>
      </p:sp>
      <p:sp>
        <p:nvSpPr>
          <p:cNvPr id="10" name="Picture Placeholder 9">
            <a:extLst>
              <a:ext uri="{FF2B5EF4-FFF2-40B4-BE49-F238E27FC236}">
                <a16:creationId xmlns:a16="http://schemas.microsoft.com/office/drawing/2014/main" id="{6D283EBF-8FBA-4A7A-9DCE-23E0BF7F6AAC}"/>
              </a:ext>
            </a:extLst>
          </p:cNvPr>
          <p:cNvSpPr>
            <a:spLocks noGrp="1"/>
          </p:cNvSpPr>
          <p:nvPr>
            <p:ph type="pic" sz="quarter" idx="15"/>
          </p:nvPr>
        </p:nvSpPr>
        <p:spPr>
          <a:xfrm>
            <a:off x="1069848" y="1664208"/>
            <a:ext cx="1408176" cy="2468880"/>
          </a:xfrm>
          <a:prstGeom prst="rect">
            <a:avLst/>
          </a:prstGeom>
        </p:spPr>
        <p:txBody>
          <a:bodyPr anchor="ctr"/>
          <a:lstStyle>
            <a:lvl1pPr marL="0" indent="0" algn="ctr">
              <a:buNone/>
              <a:defRPr sz="1400"/>
            </a:lvl1pPr>
          </a:lstStyle>
          <a:p>
            <a:endParaRPr lang="en-US" dirty="0"/>
          </a:p>
        </p:txBody>
      </p:sp>
      <p:sp>
        <p:nvSpPr>
          <p:cNvPr id="18" name="Text Placeholder 17">
            <a:extLst>
              <a:ext uri="{FF2B5EF4-FFF2-40B4-BE49-F238E27FC236}">
                <a16:creationId xmlns:a16="http://schemas.microsoft.com/office/drawing/2014/main" id="{48D76D02-A6E3-446F-B85B-CAD9ED06415D}"/>
              </a:ext>
            </a:extLst>
          </p:cNvPr>
          <p:cNvSpPr>
            <a:spLocks noGrp="1"/>
          </p:cNvSpPr>
          <p:nvPr>
            <p:ph type="body" sz="quarter" idx="21" hasCustomPrompt="1"/>
          </p:nvPr>
        </p:nvSpPr>
        <p:spPr>
          <a:xfrm>
            <a:off x="740664"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19" name="Text Placeholder 17">
            <a:extLst>
              <a:ext uri="{FF2B5EF4-FFF2-40B4-BE49-F238E27FC236}">
                <a16:creationId xmlns:a16="http://schemas.microsoft.com/office/drawing/2014/main" id="{90954B1A-CAD7-4645-A1B3-1A5EFD54C975}"/>
              </a:ext>
            </a:extLst>
          </p:cNvPr>
          <p:cNvSpPr>
            <a:spLocks noGrp="1"/>
          </p:cNvSpPr>
          <p:nvPr>
            <p:ph type="body" sz="quarter" idx="22" hasCustomPrompt="1"/>
          </p:nvPr>
        </p:nvSpPr>
        <p:spPr>
          <a:xfrm>
            <a:off x="740664" y="5431536"/>
            <a:ext cx="2069690" cy="672127"/>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sp>
        <p:nvSpPr>
          <p:cNvPr id="28" name="Picture Placeholder 9">
            <a:extLst>
              <a:ext uri="{FF2B5EF4-FFF2-40B4-BE49-F238E27FC236}">
                <a16:creationId xmlns:a16="http://schemas.microsoft.com/office/drawing/2014/main" id="{D517EAC0-89E0-4247-B048-92F65C868A7E}"/>
              </a:ext>
            </a:extLst>
          </p:cNvPr>
          <p:cNvSpPr>
            <a:spLocks noGrp="1"/>
          </p:cNvSpPr>
          <p:nvPr>
            <p:ph type="pic" sz="quarter" idx="38"/>
          </p:nvPr>
        </p:nvSpPr>
        <p:spPr>
          <a:xfrm>
            <a:off x="3236976" y="1664208"/>
            <a:ext cx="1408176" cy="2468880"/>
          </a:xfrm>
          <a:prstGeom prst="rect">
            <a:avLst/>
          </a:prstGeom>
        </p:spPr>
        <p:txBody>
          <a:bodyPr anchor="ctr"/>
          <a:lstStyle>
            <a:lvl1pPr marL="0" indent="0" algn="ctr">
              <a:buNone/>
              <a:defRPr sz="1400"/>
            </a:lvl1pPr>
          </a:lstStyle>
          <a:p>
            <a:endParaRPr lang="en-US" dirty="0"/>
          </a:p>
        </p:txBody>
      </p:sp>
      <p:sp>
        <p:nvSpPr>
          <p:cNvPr id="11" name="Text Placeholder 17">
            <a:extLst>
              <a:ext uri="{FF2B5EF4-FFF2-40B4-BE49-F238E27FC236}">
                <a16:creationId xmlns:a16="http://schemas.microsoft.com/office/drawing/2014/main" id="{7F5710E0-5399-4C8A-9D92-390195CB6F27}"/>
              </a:ext>
            </a:extLst>
          </p:cNvPr>
          <p:cNvSpPr>
            <a:spLocks noGrp="1"/>
          </p:cNvSpPr>
          <p:nvPr>
            <p:ph type="body" sz="quarter" idx="24" hasCustomPrompt="1"/>
          </p:nvPr>
        </p:nvSpPr>
        <p:spPr>
          <a:xfrm>
            <a:off x="2907792"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12" name="Text Placeholder 17">
            <a:extLst>
              <a:ext uri="{FF2B5EF4-FFF2-40B4-BE49-F238E27FC236}">
                <a16:creationId xmlns:a16="http://schemas.microsoft.com/office/drawing/2014/main" id="{019883F1-27DD-46A1-AD71-3AE14256007E}"/>
              </a:ext>
            </a:extLst>
          </p:cNvPr>
          <p:cNvSpPr>
            <a:spLocks noGrp="1"/>
          </p:cNvSpPr>
          <p:nvPr>
            <p:ph type="body" sz="quarter" idx="25" hasCustomPrompt="1"/>
          </p:nvPr>
        </p:nvSpPr>
        <p:spPr>
          <a:xfrm>
            <a:off x="2907792" y="5431536"/>
            <a:ext cx="2069690" cy="672127"/>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sp>
        <p:nvSpPr>
          <p:cNvPr id="29" name="Picture Placeholder 9">
            <a:extLst>
              <a:ext uri="{FF2B5EF4-FFF2-40B4-BE49-F238E27FC236}">
                <a16:creationId xmlns:a16="http://schemas.microsoft.com/office/drawing/2014/main" id="{7847BEB8-AC95-445E-AFB4-34B7658BB992}"/>
              </a:ext>
            </a:extLst>
          </p:cNvPr>
          <p:cNvSpPr>
            <a:spLocks noGrp="1"/>
          </p:cNvSpPr>
          <p:nvPr>
            <p:ph type="pic" sz="quarter" idx="39"/>
          </p:nvPr>
        </p:nvSpPr>
        <p:spPr>
          <a:xfrm>
            <a:off x="5404104" y="1664208"/>
            <a:ext cx="1408176" cy="2468880"/>
          </a:xfrm>
          <a:prstGeom prst="rect">
            <a:avLst/>
          </a:prstGeom>
        </p:spPr>
        <p:txBody>
          <a:bodyPr anchor="ctr"/>
          <a:lstStyle>
            <a:lvl1pPr marL="0" indent="0" algn="ctr">
              <a:buNone/>
              <a:defRPr sz="1400"/>
            </a:lvl1pPr>
          </a:lstStyle>
          <a:p>
            <a:endParaRPr lang="en-US" dirty="0"/>
          </a:p>
        </p:txBody>
      </p:sp>
      <p:sp>
        <p:nvSpPr>
          <p:cNvPr id="14" name="Text Placeholder 17">
            <a:extLst>
              <a:ext uri="{FF2B5EF4-FFF2-40B4-BE49-F238E27FC236}">
                <a16:creationId xmlns:a16="http://schemas.microsoft.com/office/drawing/2014/main" id="{82B5CAB5-1932-4DC0-BBBD-8ABA7C5D5DED}"/>
              </a:ext>
            </a:extLst>
          </p:cNvPr>
          <p:cNvSpPr>
            <a:spLocks noGrp="1"/>
          </p:cNvSpPr>
          <p:nvPr>
            <p:ph type="body" sz="quarter" idx="27" hasCustomPrompt="1"/>
          </p:nvPr>
        </p:nvSpPr>
        <p:spPr>
          <a:xfrm>
            <a:off x="5074920"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15" name="Text Placeholder 17">
            <a:extLst>
              <a:ext uri="{FF2B5EF4-FFF2-40B4-BE49-F238E27FC236}">
                <a16:creationId xmlns:a16="http://schemas.microsoft.com/office/drawing/2014/main" id="{E248F87C-2911-41CB-A4BD-6ECD4E13B8C6}"/>
              </a:ext>
            </a:extLst>
          </p:cNvPr>
          <p:cNvSpPr>
            <a:spLocks noGrp="1"/>
          </p:cNvSpPr>
          <p:nvPr>
            <p:ph type="body" sz="quarter" idx="28" hasCustomPrompt="1"/>
          </p:nvPr>
        </p:nvSpPr>
        <p:spPr>
          <a:xfrm>
            <a:off x="5074920" y="5431536"/>
            <a:ext cx="2069690" cy="672127"/>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sp>
        <p:nvSpPr>
          <p:cNvPr id="37" name="Picture Placeholder 9">
            <a:extLst>
              <a:ext uri="{FF2B5EF4-FFF2-40B4-BE49-F238E27FC236}">
                <a16:creationId xmlns:a16="http://schemas.microsoft.com/office/drawing/2014/main" id="{7B6B3681-1E21-44DA-AADA-F5E638A87423}"/>
              </a:ext>
            </a:extLst>
          </p:cNvPr>
          <p:cNvSpPr>
            <a:spLocks noGrp="1"/>
          </p:cNvSpPr>
          <p:nvPr>
            <p:ph type="pic" sz="quarter" idx="47"/>
          </p:nvPr>
        </p:nvSpPr>
        <p:spPr>
          <a:xfrm>
            <a:off x="7571232" y="1664208"/>
            <a:ext cx="1408176" cy="2468880"/>
          </a:xfrm>
          <a:prstGeom prst="rect">
            <a:avLst/>
          </a:prstGeom>
        </p:spPr>
        <p:txBody>
          <a:bodyPr anchor="ctr"/>
          <a:lstStyle>
            <a:lvl1pPr marL="0" indent="0" algn="ctr">
              <a:buNone/>
              <a:defRPr sz="1400"/>
            </a:lvl1pPr>
          </a:lstStyle>
          <a:p>
            <a:endParaRPr lang="en-US" dirty="0"/>
          </a:p>
        </p:txBody>
      </p:sp>
      <p:sp>
        <p:nvSpPr>
          <p:cNvPr id="33" name="Text Placeholder 17">
            <a:extLst>
              <a:ext uri="{FF2B5EF4-FFF2-40B4-BE49-F238E27FC236}">
                <a16:creationId xmlns:a16="http://schemas.microsoft.com/office/drawing/2014/main" id="{2D88AD4B-15C6-42C2-B9A5-BD645DA67D7E}"/>
              </a:ext>
            </a:extLst>
          </p:cNvPr>
          <p:cNvSpPr>
            <a:spLocks noGrp="1"/>
          </p:cNvSpPr>
          <p:nvPr>
            <p:ph type="body" sz="quarter" idx="43" hasCustomPrompt="1"/>
          </p:nvPr>
        </p:nvSpPr>
        <p:spPr>
          <a:xfrm>
            <a:off x="7242048"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34" name="Text Placeholder 17">
            <a:extLst>
              <a:ext uri="{FF2B5EF4-FFF2-40B4-BE49-F238E27FC236}">
                <a16:creationId xmlns:a16="http://schemas.microsoft.com/office/drawing/2014/main" id="{D79E337C-DD94-4BC6-9F28-69AC04CD2B3E}"/>
              </a:ext>
            </a:extLst>
          </p:cNvPr>
          <p:cNvSpPr>
            <a:spLocks noGrp="1"/>
          </p:cNvSpPr>
          <p:nvPr>
            <p:ph type="body" sz="quarter" idx="44" hasCustomPrompt="1"/>
          </p:nvPr>
        </p:nvSpPr>
        <p:spPr>
          <a:xfrm>
            <a:off x="7242048" y="5431536"/>
            <a:ext cx="2069690" cy="672127"/>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sp>
        <p:nvSpPr>
          <p:cNvPr id="38" name="Picture Placeholder 9">
            <a:extLst>
              <a:ext uri="{FF2B5EF4-FFF2-40B4-BE49-F238E27FC236}">
                <a16:creationId xmlns:a16="http://schemas.microsoft.com/office/drawing/2014/main" id="{026B0125-C5D1-4397-BA37-9D1FCB7DA71E}"/>
              </a:ext>
            </a:extLst>
          </p:cNvPr>
          <p:cNvSpPr>
            <a:spLocks noGrp="1"/>
          </p:cNvSpPr>
          <p:nvPr>
            <p:ph type="pic" sz="quarter" idx="48"/>
          </p:nvPr>
        </p:nvSpPr>
        <p:spPr>
          <a:xfrm>
            <a:off x="9738360" y="1664208"/>
            <a:ext cx="1408176" cy="2468880"/>
          </a:xfrm>
          <a:prstGeom prst="rect">
            <a:avLst/>
          </a:prstGeom>
        </p:spPr>
        <p:txBody>
          <a:bodyPr anchor="ctr"/>
          <a:lstStyle>
            <a:lvl1pPr marL="0" indent="0" algn="ctr">
              <a:buNone/>
              <a:defRPr sz="1400"/>
            </a:lvl1pPr>
          </a:lstStyle>
          <a:p>
            <a:endParaRPr lang="en-US" dirty="0"/>
          </a:p>
        </p:txBody>
      </p:sp>
      <p:sp>
        <p:nvSpPr>
          <p:cNvPr id="35" name="Text Placeholder 17">
            <a:extLst>
              <a:ext uri="{FF2B5EF4-FFF2-40B4-BE49-F238E27FC236}">
                <a16:creationId xmlns:a16="http://schemas.microsoft.com/office/drawing/2014/main" id="{A57BE95A-45E1-4F78-9162-0D9005657D71}"/>
              </a:ext>
            </a:extLst>
          </p:cNvPr>
          <p:cNvSpPr>
            <a:spLocks noGrp="1"/>
          </p:cNvSpPr>
          <p:nvPr>
            <p:ph type="body" sz="quarter" idx="45" hasCustomPrompt="1"/>
          </p:nvPr>
        </p:nvSpPr>
        <p:spPr>
          <a:xfrm>
            <a:off x="9409176"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36" name="Text Placeholder 17">
            <a:extLst>
              <a:ext uri="{FF2B5EF4-FFF2-40B4-BE49-F238E27FC236}">
                <a16:creationId xmlns:a16="http://schemas.microsoft.com/office/drawing/2014/main" id="{EF2F2B86-E2A2-406A-9EED-2FBD66017988}"/>
              </a:ext>
            </a:extLst>
          </p:cNvPr>
          <p:cNvSpPr>
            <a:spLocks noGrp="1"/>
          </p:cNvSpPr>
          <p:nvPr>
            <p:ph type="body" sz="quarter" idx="46" hasCustomPrompt="1"/>
          </p:nvPr>
        </p:nvSpPr>
        <p:spPr>
          <a:xfrm>
            <a:off x="9409176" y="5431536"/>
            <a:ext cx="2069690" cy="695361"/>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cxnSp>
        <p:nvCxnSpPr>
          <p:cNvPr id="6" name="Straight Connector 5">
            <a:extLst>
              <a:ext uri="{FF2B5EF4-FFF2-40B4-BE49-F238E27FC236}">
                <a16:creationId xmlns:a16="http://schemas.microsoft.com/office/drawing/2014/main" id="{C3EAB4BA-80BD-7371-B929-19121B20BF30}"/>
              </a:ext>
              <a:ext uri="{C183D7F6-B498-43B3-948B-1728B52AA6E4}">
                <adec:decorative xmlns:adec="http://schemas.microsoft.com/office/drawing/2017/decorative" val="1"/>
              </a:ext>
            </a:extLst>
          </p:cNvPr>
          <p:cNvCxnSpPr>
            <a:cxnSpLocks/>
          </p:cNvCxnSpPr>
          <p:nvPr userDrawn="1"/>
        </p:nvCxnSpPr>
        <p:spPr>
          <a:xfrm>
            <a:off x="10444748"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D5AB06E-DF62-F8F9-5394-965FE9EF66B1}"/>
              </a:ext>
              <a:ext uri="{C183D7F6-B498-43B3-948B-1728B52AA6E4}">
                <adec:decorative xmlns:adec="http://schemas.microsoft.com/office/drawing/2017/decorative" val="1"/>
              </a:ext>
            </a:extLst>
          </p:cNvPr>
          <p:cNvCxnSpPr>
            <a:cxnSpLocks/>
          </p:cNvCxnSpPr>
          <p:nvPr userDrawn="1"/>
        </p:nvCxnSpPr>
        <p:spPr>
          <a:xfrm>
            <a:off x="8288188"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2499703C-0E17-F953-C69A-F4BE3C334F54}"/>
              </a:ext>
              <a:ext uri="{C183D7F6-B498-43B3-948B-1728B52AA6E4}">
                <adec:decorative xmlns:adec="http://schemas.microsoft.com/office/drawing/2017/decorative" val="1"/>
              </a:ext>
            </a:extLst>
          </p:cNvPr>
          <p:cNvCxnSpPr>
            <a:cxnSpLocks/>
          </p:cNvCxnSpPr>
          <p:nvPr userDrawn="1"/>
        </p:nvCxnSpPr>
        <p:spPr>
          <a:xfrm>
            <a:off x="6099959"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64C6290-D338-8FBA-9D0B-CAF45DE68073}"/>
              </a:ext>
              <a:ext uri="{C183D7F6-B498-43B3-948B-1728B52AA6E4}">
                <adec:decorative xmlns:adec="http://schemas.microsoft.com/office/drawing/2017/decorative" val="1"/>
              </a:ext>
            </a:extLst>
          </p:cNvPr>
          <p:cNvCxnSpPr>
            <a:cxnSpLocks/>
          </p:cNvCxnSpPr>
          <p:nvPr userDrawn="1"/>
        </p:nvCxnSpPr>
        <p:spPr>
          <a:xfrm>
            <a:off x="3939717"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4104D8C7-8727-8343-DFC8-E415C809B7A1}"/>
              </a:ext>
              <a:ext uri="{C183D7F6-B498-43B3-948B-1728B52AA6E4}">
                <adec:decorative xmlns:adec="http://schemas.microsoft.com/office/drawing/2017/decorative" val="1"/>
              </a:ext>
            </a:extLst>
          </p:cNvPr>
          <p:cNvCxnSpPr>
            <a:cxnSpLocks/>
          </p:cNvCxnSpPr>
          <p:nvPr userDrawn="1"/>
        </p:nvCxnSpPr>
        <p:spPr>
          <a:xfrm>
            <a:off x="1778565"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05886F38-E337-4504-BF25-D65176023E6B}"/>
              </a:ext>
              <a:ext uri="{C183D7F6-B498-43B3-948B-1728B52AA6E4}">
                <adec:decorative xmlns:adec="http://schemas.microsoft.com/office/drawing/2017/decorative" val="1"/>
              </a:ext>
            </a:extLst>
          </p:cNvPr>
          <p:cNvSpPr/>
          <p:nvPr userDrawn="1"/>
        </p:nvSpPr>
        <p:spPr>
          <a:xfrm>
            <a:off x="0" y="3051314"/>
            <a:ext cx="12192000" cy="3806686"/>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77292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D4B8443F-E5FA-5D35-EFF6-7896CFEE7537}"/>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lumMod val="75000"/>
                  </a:schemeClr>
                </a:solidFill>
              </a:defRPr>
            </a:lvl1pPr>
          </a:lstStyle>
          <a:p>
            <a:r>
              <a:rPr lang="en-US"/>
              <a:t>Click to add title</a:t>
            </a:r>
            <a:endParaRPr lang="en-US" dirty="0"/>
          </a:p>
        </p:txBody>
      </p:sp>
      <p:sp>
        <p:nvSpPr>
          <p:cNvPr id="9" name="Text Placeholder 14">
            <a:extLst>
              <a:ext uri="{FF2B5EF4-FFF2-40B4-BE49-F238E27FC236}">
                <a16:creationId xmlns:a16="http://schemas.microsoft.com/office/drawing/2014/main" id="{1C78864A-44CD-4C12-B023-C16330014BEB}"/>
              </a:ext>
            </a:extLst>
          </p:cNvPr>
          <p:cNvSpPr>
            <a:spLocks noGrp="1"/>
          </p:cNvSpPr>
          <p:nvPr>
            <p:ph type="body" sz="quarter" idx="13" hasCustomPrompt="1"/>
          </p:nvPr>
        </p:nvSpPr>
        <p:spPr>
          <a:xfrm>
            <a:off x="838199" y="2063838"/>
            <a:ext cx="5066324" cy="422365"/>
          </a:xfrm>
          <a:prstGeom prst="rect">
            <a:avLst/>
          </a:prstGeom>
        </p:spPr>
        <p:txBody>
          <a:bodyPr>
            <a:normAutofit/>
          </a:bodyPr>
          <a:lstStyle>
            <a:lvl1pPr marL="0" indent="0" algn="l">
              <a:buNone/>
              <a:defRPr sz="2000" b="0" i="0" spc="200" baseline="0">
                <a:solidFill>
                  <a:schemeClr val="accent1">
                    <a:lumMod val="50000"/>
                  </a:schemeClr>
                </a:solidFill>
              </a:defRPr>
            </a:lvl1pPr>
          </a:lstStyle>
          <a:p>
            <a:pPr lvl="0"/>
            <a:r>
              <a:rPr lang="en-US" dirty="0"/>
              <a:t>Click to add subtitle here </a:t>
            </a:r>
          </a:p>
        </p:txBody>
      </p:sp>
      <p:sp>
        <p:nvSpPr>
          <p:cNvPr id="8" name="Content Placeholder 7">
            <a:extLst>
              <a:ext uri="{FF2B5EF4-FFF2-40B4-BE49-F238E27FC236}">
                <a16:creationId xmlns:a16="http://schemas.microsoft.com/office/drawing/2014/main" id="{0B9C9904-11DE-F8AA-4316-5ACEC5829E39}"/>
              </a:ext>
            </a:extLst>
          </p:cNvPr>
          <p:cNvSpPr>
            <a:spLocks noGrp="1"/>
          </p:cNvSpPr>
          <p:nvPr>
            <p:ph sz="quarter" idx="17"/>
          </p:nvPr>
        </p:nvSpPr>
        <p:spPr>
          <a:xfrm>
            <a:off x="838199" y="2486203"/>
            <a:ext cx="10515600" cy="33432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2537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coll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198BF-0DCC-40E9-B9E5-892F3CCF5439}"/>
              </a:ext>
            </a:extLst>
          </p:cNvPr>
          <p:cNvSpPr>
            <a:spLocks noGrp="1"/>
          </p:cNvSpPr>
          <p:nvPr>
            <p:ph type="title" hasCustomPrompt="1"/>
          </p:nvPr>
        </p:nvSpPr>
        <p:spPr>
          <a:xfrm>
            <a:off x="649224" y="502920"/>
            <a:ext cx="5010912" cy="1627632"/>
          </a:xfrm>
          <a:prstGeom prst="rect">
            <a:avLst/>
          </a:prstGeom>
          <a:noFill/>
        </p:spPr>
        <p:txBody>
          <a:bodyPr lIns="91440" tIns="45720" rIns="91440" bIns="45720" anchor="t" anchorCtr="0"/>
          <a:lstStyle>
            <a:lvl1pPr>
              <a:defRPr sz="3200" cap="all" spc="200" baseline="0">
                <a:solidFill>
                  <a:schemeClr val="accent1">
                    <a:lumMod val="75000"/>
                  </a:schemeClr>
                </a:solidFill>
              </a:defRPr>
            </a:lvl1pPr>
          </a:lstStyle>
          <a:p>
            <a:r>
              <a:rPr lang="en-US" dirty="0"/>
              <a:t>Click to add title</a:t>
            </a:r>
          </a:p>
        </p:txBody>
      </p:sp>
      <p:sp>
        <p:nvSpPr>
          <p:cNvPr id="15" name="Picture Placeholder 2">
            <a:extLst>
              <a:ext uri="{FF2B5EF4-FFF2-40B4-BE49-F238E27FC236}">
                <a16:creationId xmlns:a16="http://schemas.microsoft.com/office/drawing/2014/main" id="{38C8EB8A-A968-4E47-AE69-9A01E7717EB1}"/>
              </a:ext>
            </a:extLst>
          </p:cNvPr>
          <p:cNvSpPr>
            <a:spLocks noGrp="1"/>
          </p:cNvSpPr>
          <p:nvPr>
            <p:ph type="pic" sz="quarter" idx="14"/>
          </p:nvPr>
        </p:nvSpPr>
        <p:spPr>
          <a:xfrm>
            <a:off x="3968496" y="2752344"/>
            <a:ext cx="3602736" cy="3255264"/>
          </a:xfrm>
          <a:prstGeom prst="rect">
            <a:avLst/>
          </a:prstGeom>
        </p:spPr>
        <p:txBody>
          <a:bodyPr anchor="ctr"/>
          <a:lstStyle>
            <a:lvl1pPr marL="0" indent="0" algn="ctr">
              <a:buNone/>
              <a:defRPr sz="1600" spc="400" baseline="0"/>
            </a:lvl1pPr>
          </a:lstStyle>
          <a:p>
            <a:endParaRPr lang="en-US" dirty="0"/>
          </a:p>
        </p:txBody>
      </p:sp>
      <p:sp>
        <p:nvSpPr>
          <p:cNvPr id="9" name="Text Placeholder 11">
            <a:extLst>
              <a:ext uri="{FF2B5EF4-FFF2-40B4-BE49-F238E27FC236}">
                <a16:creationId xmlns:a16="http://schemas.microsoft.com/office/drawing/2014/main" id="{FAD04F8B-0B18-4B5F-B3A8-8EEDC439F5F5}"/>
              </a:ext>
            </a:extLst>
          </p:cNvPr>
          <p:cNvSpPr>
            <a:spLocks noGrp="1"/>
          </p:cNvSpPr>
          <p:nvPr>
            <p:ph type="body" sz="quarter" idx="16" hasCustomPrompt="1"/>
          </p:nvPr>
        </p:nvSpPr>
        <p:spPr>
          <a:xfrm>
            <a:off x="4590288" y="1911096"/>
            <a:ext cx="2350008" cy="996696"/>
          </a:xfrm>
          <a:prstGeom prst="rect">
            <a:avLst/>
          </a:prstGeom>
          <a:solidFill>
            <a:schemeClr val="accent1">
              <a:alpha val="50000"/>
            </a:schemeClr>
          </a:solidFill>
        </p:spPr>
        <p:txBody>
          <a:bodyPr lIns="1371600" bIns="365760" anchor="ctr"/>
          <a:lstStyle>
            <a:lvl1pPr marL="0" indent="0" algn="l">
              <a:buNone/>
              <a:defRPr sz="2000" i="0" cap="none" spc="200" baseline="0">
                <a:noFill/>
                <a:latin typeface="+mj-lt"/>
              </a:defRPr>
            </a:lvl1pPr>
          </a:lstStyle>
          <a:p>
            <a:pPr lvl="0"/>
            <a:r>
              <a:rPr lang="en-US" dirty="0"/>
              <a:t>Click to add title</a:t>
            </a:r>
          </a:p>
        </p:txBody>
      </p:sp>
      <p:sp>
        <p:nvSpPr>
          <p:cNvPr id="3" name="Picture Placeholder 2">
            <a:extLst>
              <a:ext uri="{FF2B5EF4-FFF2-40B4-BE49-F238E27FC236}">
                <a16:creationId xmlns:a16="http://schemas.microsoft.com/office/drawing/2014/main" id="{8B1F8DE9-CF33-BBAF-FFA6-1487D09E6B02}"/>
              </a:ext>
            </a:extLst>
          </p:cNvPr>
          <p:cNvSpPr>
            <a:spLocks noGrp="1"/>
          </p:cNvSpPr>
          <p:nvPr>
            <p:ph type="pic" sz="quarter" idx="17"/>
          </p:nvPr>
        </p:nvSpPr>
        <p:spPr>
          <a:xfrm>
            <a:off x="7946136" y="0"/>
            <a:ext cx="3602736" cy="3255264"/>
          </a:xfrm>
          <a:prstGeom prst="rect">
            <a:avLst/>
          </a:prstGeom>
        </p:spPr>
        <p:txBody>
          <a:bodyPr anchor="ctr"/>
          <a:lstStyle>
            <a:lvl1pPr marL="0" indent="0" algn="ctr">
              <a:buNone/>
              <a:defRPr sz="1600" spc="400" baseline="0"/>
            </a:lvl1pPr>
          </a:lstStyle>
          <a:p>
            <a:endParaRPr lang="en-US" dirty="0"/>
          </a:p>
        </p:txBody>
      </p:sp>
      <p:sp>
        <p:nvSpPr>
          <p:cNvPr id="4" name="Picture Placeholder 2">
            <a:extLst>
              <a:ext uri="{FF2B5EF4-FFF2-40B4-BE49-F238E27FC236}">
                <a16:creationId xmlns:a16="http://schemas.microsoft.com/office/drawing/2014/main" id="{E37F6F0D-FCD4-63B1-5371-FFB63A75BBEB}"/>
              </a:ext>
            </a:extLst>
          </p:cNvPr>
          <p:cNvSpPr>
            <a:spLocks noGrp="1"/>
          </p:cNvSpPr>
          <p:nvPr>
            <p:ph type="pic" sz="quarter" idx="18"/>
          </p:nvPr>
        </p:nvSpPr>
        <p:spPr>
          <a:xfrm>
            <a:off x="7946136" y="3602736"/>
            <a:ext cx="3602736" cy="3255264"/>
          </a:xfrm>
          <a:prstGeom prst="rect">
            <a:avLst/>
          </a:prstGeom>
        </p:spPr>
        <p:txBody>
          <a:bodyPr anchor="ctr"/>
          <a:lstStyle>
            <a:lvl1pPr marL="0" indent="0" algn="ctr">
              <a:buNone/>
              <a:defRPr sz="1600" spc="400" baseline="0"/>
            </a:lvl1pPr>
          </a:lstStyle>
          <a:p>
            <a:endParaRPr lang="en-US" dirty="0"/>
          </a:p>
        </p:txBody>
      </p:sp>
    </p:spTree>
    <p:extLst>
      <p:ext uri="{BB962C8B-B14F-4D97-AF65-F5344CB8AC3E}">
        <p14:creationId xmlns:p14="http://schemas.microsoft.com/office/powerpoint/2010/main" val="1593073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9A62FB8A-A588-91BB-620B-64E5D2090287}"/>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lumMod val="75000"/>
                  </a:schemeClr>
                </a:solidFill>
              </a:defRPr>
            </a:lvl1pPr>
          </a:lstStyle>
          <a:p>
            <a:r>
              <a:rPr lang="en-US"/>
              <a:t>Click to add title</a:t>
            </a:r>
            <a:endParaRPr lang="en-US" dirty="0"/>
          </a:p>
        </p:txBody>
      </p:sp>
      <p:sp>
        <p:nvSpPr>
          <p:cNvPr id="2" name="Rectangle 1">
            <a:extLst>
              <a:ext uri="{FF2B5EF4-FFF2-40B4-BE49-F238E27FC236}">
                <a16:creationId xmlns:a16="http://schemas.microsoft.com/office/drawing/2014/main" id="{B7B9DAAC-E781-43E6-913C-893B8D6754F5}"/>
              </a:ext>
              <a:ext uri="{C183D7F6-B498-43B3-948B-1728B52AA6E4}">
                <adec:decorative xmlns:adec="http://schemas.microsoft.com/office/drawing/2017/decorative" val="1"/>
              </a:ext>
            </a:extLst>
          </p:cNvPr>
          <p:cNvSpPr/>
          <p:nvPr userDrawn="1"/>
        </p:nvSpPr>
        <p:spPr>
          <a:xfrm>
            <a:off x="-1" y="1655546"/>
            <a:ext cx="12192001" cy="5202454"/>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sp>
        <p:nvSpPr>
          <p:cNvPr id="9" name="Text Placeholder 14">
            <a:extLst>
              <a:ext uri="{FF2B5EF4-FFF2-40B4-BE49-F238E27FC236}">
                <a16:creationId xmlns:a16="http://schemas.microsoft.com/office/drawing/2014/main" id="{1C78864A-44CD-4C12-B023-C16330014BEB}"/>
              </a:ext>
            </a:extLst>
          </p:cNvPr>
          <p:cNvSpPr>
            <a:spLocks noGrp="1"/>
          </p:cNvSpPr>
          <p:nvPr>
            <p:ph type="body" sz="quarter" idx="13" hasCustomPrompt="1"/>
          </p:nvPr>
        </p:nvSpPr>
        <p:spPr>
          <a:xfrm>
            <a:off x="2386584" y="2276856"/>
            <a:ext cx="2743200" cy="422365"/>
          </a:xfrm>
          <a:prstGeom prst="rect">
            <a:avLst/>
          </a:prstGeom>
        </p:spPr>
        <p:txBody>
          <a:bodyPr>
            <a:normAutofit/>
          </a:bodyPr>
          <a:lstStyle>
            <a:lvl1pPr marL="0" indent="0" algn="l">
              <a:buNone/>
              <a:defRPr sz="2000" b="0" i="0" spc="200" baseline="0">
                <a:solidFill>
                  <a:schemeClr val="accent5">
                    <a:lumMod val="50000"/>
                  </a:schemeClr>
                </a:solidFill>
              </a:defRPr>
            </a:lvl1pPr>
          </a:lstStyle>
          <a:p>
            <a:pPr lvl="0"/>
            <a:r>
              <a:rPr lang="en-US" dirty="0"/>
              <a:t>Click to add subtitle here </a:t>
            </a:r>
          </a:p>
        </p:txBody>
      </p:sp>
      <p:sp>
        <p:nvSpPr>
          <p:cNvPr id="11" name="Text Placeholder 17">
            <a:extLst>
              <a:ext uri="{FF2B5EF4-FFF2-40B4-BE49-F238E27FC236}">
                <a16:creationId xmlns:a16="http://schemas.microsoft.com/office/drawing/2014/main" id="{6D9CE0F4-78C6-4BD6-9C58-FDFC16FF09AB}"/>
              </a:ext>
            </a:extLst>
          </p:cNvPr>
          <p:cNvSpPr>
            <a:spLocks noGrp="1"/>
          </p:cNvSpPr>
          <p:nvPr>
            <p:ph type="body" sz="quarter" idx="16" hasCustomPrompt="1"/>
          </p:nvPr>
        </p:nvSpPr>
        <p:spPr>
          <a:xfrm>
            <a:off x="2386584" y="2916936"/>
            <a:ext cx="2743200" cy="2560320"/>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200" spc="50" baseline="0"/>
            </a:lvl1pPr>
          </a:lstStyle>
          <a:p>
            <a:pPr lvl="0"/>
            <a:r>
              <a:rPr lang="en-US" dirty="0"/>
              <a:t>Click to add text</a:t>
            </a:r>
          </a:p>
        </p:txBody>
      </p:sp>
      <p:sp>
        <p:nvSpPr>
          <p:cNvPr id="10" name="Text Placeholder 14">
            <a:extLst>
              <a:ext uri="{FF2B5EF4-FFF2-40B4-BE49-F238E27FC236}">
                <a16:creationId xmlns:a16="http://schemas.microsoft.com/office/drawing/2014/main" id="{B499BD94-B24B-4B23-9B87-81DF413EA416}"/>
              </a:ext>
            </a:extLst>
          </p:cNvPr>
          <p:cNvSpPr>
            <a:spLocks noGrp="1"/>
          </p:cNvSpPr>
          <p:nvPr>
            <p:ph type="body" sz="quarter" idx="15" hasCustomPrompt="1"/>
          </p:nvPr>
        </p:nvSpPr>
        <p:spPr>
          <a:xfrm>
            <a:off x="6858000" y="2276856"/>
            <a:ext cx="2743200" cy="422365"/>
          </a:xfrm>
          <a:prstGeom prst="rect">
            <a:avLst/>
          </a:prstGeom>
        </p:spPr>
        <p:txBody>
          <a:bodyPr>
            <a:normAutofit/>
          </a:bodyPr>
          <a:lstStyle>
            <a:lvl1pPr marL="0" indent="0" algn="l">
              <a:buNone/>
              <a:defRPr sz="2000" b="0" i="0" spc="200" baseline="0">
                <a:solidFill>
                  <a:schemeClr val="accent5">
                    <a:lumMod val="50000"/>
                  </a:schemeClr>
                </a:solidFill>
              </a:defRPr>
            </a:lvl1pPr>
          </a:lstStyle>
          <a:p>
            <a:pPr lvl="0"/>
            <a:r>
              <a:rPr lang="en-US" dirty="0"/>
              <a:t>Click to add subtitle here </a:t>
            </a:r>
          </a:p>
        </p:txBody>
      </p:sp>
      <p:sp>
        <p:nvSpPr>
          <p:cNvPr id="12" name="Text Placeholder 17">
            <a:extLst>
              <a:ext uri="{FF2B5EF4-FFF2-40B4-BE49-F238E27FC236}">
                <a16:creationId xmlns:a16="http://schemas.microsoft.com/office/drawing/2014/main" id="{6BC5A941-8EB4-4D4B-9671-6B8FA6447ABE}"/>
              </a:ext>
            </a:extLst>
          </p:cNvPr>
          <p:cNvSpPr>
            <a:spLocks noGrp="1"/>
          </p:cNvSpPr>
          <p:nvPr>
            <p:ph type="body" sz="quarter" idx="17" hasCustomPrompt="1"/>
          </p:nvPr>
        </p:nvSpPr>
        <p:spPr>
          <a:xfrm>
            <a:off x="6858000" y="2916936"/>
            <a:ext cx="2743200" cy="2560320"/>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200" spc="50" baseline="0"/>
            </a:lvl1pPr>
          </a:lstStyle>
          <a:p>
            <a:pPr lvl="0"/>
            <a:r>
              <a:rPr lang="en-US" dirty="0"/>
              <a:t>Click to add text</a:t>
            </a:r>
          </a:p>
        </p:txBody>
      </p:sp>
      <p:sp>
        <p:nvSpPr>
          <p:cNvPr id="4" name="Picture Placeholder 5">
            <a:extLst>
              <a:ext uri="{FF2B5EF4-FFF2-40B4-BE49-F238E27FC236}">
                <a16:creationId xmlns:a16="http://schemas.microsoft.com/office/drawing/2014/main" id="{9C76B36E-858A-1EFF-2A70-C8D5ADDC0C8A}"/>
              </a:ext>
            </a:extLst>
          </p:cNvPr>
          <p:cNvSpPr>
            <a:spLocks noGrp="1"/>
          </p:cNvSpPr>
          <p:nvPr>
            <p:ph type="pic" sz="quarter" idx="14"/>
          </p:nvPr>
        </p:nvSpPr>
        <p:spPr>
          <a:xfrm>
            <a:off x="0" y="5788241"/>
            <a:ext cx="12192000" cy="1069760"/>
          </a:xfrm>
          <a:prstGeom prst="rect">
            <a:avLst/>
          </a:prstGeom>
        </p:spPr>
        <p:txBody>
          <a:bodyPr anchor="ctr"/>
          <a:lstStyle>
            <a:lvl1pPr marL="0" indent="0" algn="ctr">
              <a:buNone/>
              <a:defRPr spc="400" baseline="0"/>
            </a:lvl1pPr>
          </a:lstStyle>
          <a:p>
            <a:endParaRPr lang="en-US" dirty="0"/>
          </a:p>
        </p:txBody>
      </p:sp>
      <p:cxnSp>
        <p:nvCxnSpPr>
          <p:cNvPr id="5" name="Straight Connector 4">
            <a:extLst>
              <a:ext uri="{FF2B5EF4-FFF2-40B4-BE49-F238E27FC236}">
                <a16:creationId xmlns:a16="http://schemas.microsoft.com/office/drawing/2014/main" id="{52777FD6-2BEA-C70A-1C6D-8885D53E9BB1}"/>
              </a:ext>
              <a:ext uri="{C183D7F6-B498-43B3-948B-1728B52AA6E4}">
                <adec:decorative xmlns:adec="http://schemas.microsoft.com/office/drawing/2017/decorative" val="1"/>
              </a:ext>
            </a:extLst>
          </p:cNvPr>
          <p:cNvCxnSpPr>
            <a:cxnSpLocks/>
          </p:cNvCxnSpPr>
          <p:nvPr userDrawn="1"/>
        </p:nvCxnSpPr>
        <p:spPr>
          <a:xfrm flipH="1">
            <a:off x="2470543" y="2771478"/>
            <a:ext cx="607253"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7ABE26A-0746-BC10-0802-C29EAD6C2336}"/>
              </a:ext>
              <a:ext uri="{C183D7F6-B498-43B3-948B-1728B52AA6E4}">
                <adec:decorative xmlns:adec="http://schemas.microsoft.com/office/drawing/2017/decorative" val="1"/>
              </a:ext>
            </a:extLst>
          </p:cNvPr>
          <p:cNvCxnSpPr>
            <a:cxnSpLocks/>
          </p:cNvCxnSpPr>
          <p:nvPr userDrawn="1"/>
        </p:nvCxnSpPr>
        <p:spPr>
          <a:xfrm flipH="1">
            <a:off x="6968402" y="2771478"/>
            <a:ext cx="607253"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917920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71090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4" r:id="rId3"/>
    <p:sldLayoutId id="2147483657" r:id="rId4"/>
    <p:sldLayoutId id="2147483656" r:id="rId5"/>
    <p:sldLayoutId id="2147483665" r:id="rId6"/>
    <p:sldLayoutId id="2147483652" r:id="rId7"/>
    <p:sldLayoutId id="2147483658" r:id="rId8"/>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D64C50-A740-468A-8AB6-F949358D80A6}"/>
              </a:ext>
            </a:extLst>
          </p:cNvPr>
          <p:cNvSpPr>
            <a:spLocks noGrp="1"/>
          </p:cNvSpPr>
          <p:nvPr>
            <p:ph type="title"/>
          </p:nvPr>
        </p:nvSpPr>
        <p:spPr/>
        <p:txBody>
          <a:bodyPr lIns="91440" tIns="45720" rIns="91440" bIns="45720" anchor="b"/>
          <a:lstStyle/>
          <a:p>
            <a:r>
              <a:rPr lang="en-US" dirty="0"/>
              <a:t>Outland Adventures</a:t>
            </a:r>
          </a:p>
        </p:txBody>
      </p:sp>
      <p:sp>
        <p:nvSpPr>
          <p:cNvPr id="5" name="Text Placeholder 4">
            <a:extLst>
              <a:ext uri="{FF2B5EF4-FFF2-40B4-BE49-F238E27FC236}">
                <a16:creationId xmlns:a16="http://schemas.microsoft.com/office/drawing/2014/main" id="{28F94A06-38B8-4C8F-ABF0-FB763704D01F}"/>
              </a:ext>
            </a:extLst>
          </p:cNvPr>
          <p:cNvSpPr>
            <a:spLocks noGrp="1"/>
          </p:cNvSpPr>
          <p:nvPr>
            <p:ph type="body" sz="quarter" idx="10"/>
          </p:nvPr>
        </p:nvSpPr>
        <p:spPr/>
        <p:txBody>
          <a:bodyPr lIns="91440" tIns="45720" rIns="91440" bIns="45720" anchor="t"/>
          <a:lstStyle/>
          <a:p>
            <a:r>
              <a:rPr lang="en-US" dirty="0">
                <a:cs typeface="Segoe UI Light"/>
              </a:rPr>
              <a:t>Case study</a:t>
            </a:r>
            <a:endParaRPr lang="en-US" dirty="0"/>
          </a:p>
        </p:txBody>
      </p:sp>
      <p:pic>
        <p:nvPicPr>
          <p:cNvPr id="6" name="Picture Placeholder 5" descr="A person hiking">
            <a:extLst>
              <a:ext uri="{FF2B5EF4-FFF2-40B4-BE49-F238E27FC236}">
                <a16:creationId xmlns:a16="http://schemas.microsoft.com/office/drawing/2014/main" id="{03C29D19-2732-6417-E1C3-8F45563C28F6}"/>
              </a:ext>
            </a:extLst>
          </p:cNvPr>
          <p:cNvPicPr>
            <a:picLocks noGrp="1" noChangeAspect="1"/>
          </p:cNvPicPr>
          <p:nvPr>
            <p:ph type="pic" sz="quarter" idx="11"/>
          </p:nvPr>
        </p:nvPicPr>
        <p:blipFill rotWithShape="1">
          <a:blip r:embed="rId2" cstate="email">
            <a:extLst>
              <a:ext uri="{28A0092B-C50C-407E-A947-70E740481C1C}">
                <a14:useLocalDpi xmlns:a14="http://schemas.microsoft.com/office/drawing/2010/main"/>
              </a:ext>
            </a:extLst>
          </a:blip>
          <a:srcRect t="508" b="508"/>
          <a:stretch/>
        </p:blipFill>
        <p:spPr/>
      </p:pic>
      <p:sp>
        <p:nvSpPr>
          <p:cNvPr id="16" name="Text Placeholder 15">
            <a:extLst>
              <a:ext uri="{FF2B5EF4-FFF2-40B4-BE49-F238E27FC236}">
                <a16:creationId xmlns:a16="http://schemas.microsoft.com/office/drawing/2014/main" id="{A37C1019-D992-06C7-BBAF-C153A2F43F0D}"/>
              </a:ext>
            </a:extLst>
          </p:cNvPr>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972569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3">
            <a:extLst>
              <a:ext uri="{FF2B5EF4-FFF2-40B4-BE49-F238E27FC236}">
                <a16:creationId xmlns:a16="http://schemas.microsoft.com/office/drawing/2014/main" id="{FA69AAE0-49D5-4C8B-8BA2-55898C00E0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Placeholder 8" descr="Hikers walking across log at lake">
            <a:extLst>
              <a:ext uri="{FF2B5EF4-FFF2-40B4-BE49-F238E27FC236}">
                <a16:creationId xmlns:a16="http://schemas.microsoft.com/office/drawing/2014/main" id="{D6CFDDEF-7E55-6278-2150-CC0608967B89}"/>
              </a:ext>
            </a:extLst>
          </p:cNvPr>
          <p:cNvPicPr>
            <a:picLocks noGrp="1" noChangeAspect="1"/>
          </p:cNvPicPr>
          <p:nvPr>
            <p:ph type="pic" sz="quarter" idx="18"/>
          </p:nvPr>
        </p:nvPicPr>
        <p:blipFill rotWithShape="1">
          <a:blip r:embed="rId2"/>
          <a:srcRect l="20594" r="6069" b="-1"/>
          <a:stretch/>
        </p:blipFill>
        <p:spPr>
          <a:xfrm>
            <a:off x="-4" y="-4"/>
            <a:ext cx="7534640" cy="6857984"/>
          </a:xfrm>
          <a:custGeom>
            <a:avLst/>
            <a:gdLst/>
            <a:ahLst/>
            <a:cxnLst/>
            <a:rect l="l" t="t" r="r" b="b"/>
            <a:pathLst>
              <a:path w="7534640" h="6857984">
                <a:moveTo>
                  <a:pt x="0" y="0"/>
                </a:moveTo>
                <a:lnTo>
                  <a:pt x="7534640" y="0"/>
                </a:lnTo>
                <a:lnTo>
                  <a:pt x="7534640" y="3832811"/>
                </a:lnTo>
                <a:lnTo>
                  <a:pt x="7344853" y="3826712"/>
                </a:lnTo>
                <a:cubicBezTo>
                  <a:pt x="7344853" y="3826712"/>
                  <a:pt x="7341511" y="3826712"/>
                  <a:pt x="7341511" y="3826712"/>
                </a:cubicBezTo>
                <a:cubicBezTo>
                  <a:pt x="7274667" y="3823370"/>
                  <a:pt x="7211169" y="3823370"/>
                  <a:pt x="7144324" y="3820027"/>
                </a:cubicBezTo>
                <a:cubicBezTo>
                  <a:pt x="6913719" y="3820027"/>
                  <a:pt x="6683113" y="3820027"/>
                  <a:pt x="6455848" y="3820027"/>
                </a:cubicBezTo>
                <a:cubicBezTo>
                  <a:pt x="6231926" y="3910265"/>
                  <a:pt x="5987951" y="3833396"/>
                  <a:pt x="5767372" y="3903581"/>
                </a:cubicBezTo>
                <a:cubicBezTo>
                  <a:pt x="5533423" y="3900239"/>
                  <a:pt x="5312845" y="3970423"/>
                  <a:pt x="5082238" y="4000503"/>
                </a:cubicBezTo>
                <a:cubicBezTo>
                  <a:pt x="4908446" y="4013871"/>
                  <a:pt x="4731314" y="3997160"/>
                  <a:pt x="4570892" y="4067345"/>
                </a:cubicBezTo>
                <a:cubicBezTo>
                  <a:pt x="4447233" y="4124161"/>
                  <a:pt x="4350312" y="4197688"/>
                  <a:pt x="4483996" y="4348083"/>
                </a:cubicBezTo>
                <a:cubicBezTo>
                  <a:pt x="4644419" y="4344742"/>
                  <a:pt x="4627708" y="4598742"/>
                  <a:pt x="4788129" y="4561979"/>
                </a:cubicBezTo>
                <a:cubicBezTo>
                  <a:pt x="4754709" y="4678954"/>
                  <a:pt x="4641076" y="4618795"/>
                  <a:pt x="4600971" y="4705690"/>
                </a:cubicBezTo>
                <a:cubicBezTo>
                  <a:pt x="4684524" y="4779217"/>
                  <a:pt x="4844945" y="4725744"/>
                  <a:pt x="4871683" y="4879480"/>
                </a:cubicBezTo>
                <a:cubicBezTo>
                  <a:pt x="4838262" y="5039902"/>
                  <a:pt x="4945210" y="5019849"/>
                  <a:pt x="5032105" y="5029876"/>
                </a:cubicBezTo>
                <a:cubicBezTo>
                  <a:pt x="5239317" y="5049930"/>
                  <a:pt x="5439843" y="5063297"/>
                  <a:pt x="5643713" y="5096719"/>
                </a:cubicBezTo>
                <a:cubicBezTo>
                  <a:pt x="5693844" y="5106745"/>
                  <a:pt x="5810819" y="5083350"/>
                  <a:pt x="5800794" y="5186956"/>
                </a:cubicBezTo>
                <a:cubicBezTo>
                  <a:pt x="5790767" y="5270508"/>
                  <a:pt x="5700529" y="5240431"/>
                  <a:pt x="5643713" y="5243772"/>
                </a:cubicBezTo>
                <a:cubicBezTo>
                  <a:pt x="5329553" y="5283879"/>
                  <a:pt x="5012052" y="5220378"/>
                  <a:pt x="4701235" y="5223719"/>
                </a:cubicBezTo>
                <a:cubicBezTo>
                  <a:pt x="4664472" y="5223719"/>
                  <a:pt x="4657787" y="5334009"/>
                  <a:pt x="4577576" y="5297246"/>
                </a:cubicBezTo>
                <a:cubicBezTo>
                  <a:pt x="4788129" y="5397510"/>
                  <a:pt x="5767372" y="5424248"/>
                  <a:pt x="6094900" y="5477721"/>
                </a:cubicBezTo>
                <a:cubicBezTo>
                  <a:pt x="5754004" y="5858724"/>
                  <a:pt x="5429817" y="5628117"/>
                  <a:pt x="5159105" y="5842012"/>
                </a:cubicBezTo>
                <a:cubicBezTo>
                  <a:pt x="5159105" y="5842012"/>
                  <a:pt x="5212580" y="5842012"/>
                  <a:pt x="5443187" y="5912197"/>
                </a:cubicBezTo>
                <a:cubicBezTo>
                  <a:pt x="5627002" y="5969012"/>
                  <a:pt x="5536765" y="6049223"/>
                  <a:pt x="6001321" y="6202962"/>
                </a:cubicBezTo>
                <a:cubicBezTo>
                  <a:pt x="5824188" y="6253093"/>
                  <a:pt x="5593581" y="6156172"/>
                  <a:pt x="5506685" y="6416857"/>
                </a:cubicBezTo>
                <a:cubicBezTo>
                  <a:pt x="5643713" y="6463648"/>
                  <a:pt x="5807477" y="6420200"/>
                  <a:pt x="5904398" y="6543858"/>
                </a:cubicBezTo>
                <a:cubicBezTo>
                  <a:pt x="5934478" y="6580622"/>
                  <a:pt x="5964557" y="6604017"/>
                  <a:pt x="6001321" y="6624068"/>
                </a:cubicBezTo>
                <a:cubicBezTo>
                  <a:pt x="5984612" y="6630754"/>
                  <a:pt x="5964557" y="6637437"/>
                  <a:pt x="5951188" y="6644121"/>
                </a:cubicBezTo>
                <a:cubicBezTo>
                  <a:pt x="5977925" y="6667518"/>
                  <a:pt x="6663060" y="6794517"/>
                  <a:pt x="6836850" y="6797860"/>
                </a:cubicBezTo>
                <a:cubicBezTo>
                  <a:pt x="6761652" y="6822926"/>
                  <a:pt x="6636845" y="6844075"/>
                  <a:pt x="6553814" y="6856412"/>
                </a:cubicBezTo>
                <a:lnTo>
                  <a:pt x="6542822" y="6857984"/>
                </a:lnTo>
                <a:lnTo>
                  <a:pt x="0" y="6857984"/>
                </a:lnTo>
                <a:close/>
              </a:path>
            </a:pathLst>
          </a:custGeom>
        </p:spPr>
      </p:pic>
      <p:sp>
        <p:nvSpPr>
          <p:cNvPr id="3" name="Title 2">
            <a:extLst>
              <a:ext uri="{FF2B5EF4-FFF2-40B4-BE49-F238E27FC236}">
                <a16:creationId xmlns:a16="http://schemas.microsoft.com/office/drawing/2014/main" id="{A06A08D5-DE03-22B9-F70F-1D7F963E6980}"/>
              </a:ext>
            </a:extLst>
          </p:cNvPr>
          <p:cNvSpPr>
            <a:spLocks noGrp="1"/>
          </p:cNvSpPr>
          <p:nvPr>
            <p:ph type="title"/>
          </p:nvPr>
        </p:nvSpPr>
        <p:spPr>
          <a:xfrm>
            <a:off x="6343650" y="3962400"/>
            <a:ext cx="5505814" cy="1690409"/>
          </a:xfrm>
        </p:spPr>
        <p:txBody>
          <a:bodyPr vert="horz" lIns="91440" tIns="45720" rIns="91440" bIns="45720" rtlCol="0" anchor="b">
            <a:normAutofit/>
          </a:bodyPr>
          <a:lstStyle/>
          <a:p>
            <a:r>
              <a:rPr lang="en-US" sz="4400" kern="1200">
                <a:solidFill>
                  <a:schemeClr val="tx1"/>
                </a:solidFill>
                <a:latin typeface="+mj-lt"/>
                <a:ea typeface="+mj-ea"/>
                <a:cs typeface="+mj-cs"/>
              </a:rPr>
              <a:t>Group Members</a:t>
            </a:r>
            <a:br>
              <a:rPr lang="en-US" sz="4400" kern="1200">
                <a:solidFill>
                  <a:schemeClr val="tx1"/>
                </a:solidFill>
                <a:latin typeface="+mj-lt"/>
                <a:ea typeface="+mj-ea"/>
                <a:cs typeface="+mj-cs"/>
              </a:rPr>
            </a:br>
            <a:endParaRPr lang="en-US" sz="4400" kern="1200">
              <a:solidFill>
                <a:schemeClr val="tx1"/>
              </a:solidFill>
              <a:latin typeface="+mj-lt"/>
              <a:ea typeface="+mj-ea"/>
              <a:cs typeface="+mj-cs"/>
            </a:endParaRPr>
          </a:p>
        </p:txBody>
      </p:sp>
      <p:pic>
        <p:nvPicPr>
          <p:cNvPr id="8" name="Picture Placeholder 7" descr="Hikers sitting and looking at lake">
            <a:extLst>
              <a:ext uri="{FF2B5EF4-FFF2-40B4-BE49-F238E27FC236}">
                <a16:creationId xmlns:a16="http://schemas.microsoft.com/office/drawing/2014/main" id="{4573C94A-88BA-EEB9-D7C3-EDE91EB63D0F}"/>
              </a:ext>
            </a:extLst>
          </p:cNvPr>
          <p:cNvPicPr>
            <a:picLocks noGrp="1" noChangeAspect="1"/>
          </p:cNvPicPr>
          <p:nvPr>
            <p:ph type="pic" sz="quarter" idx="17"/>
          </p:nvPr>
        </p:nvPicPr>
        <p:blipFill rotWithShape="1">
          <a:blip r:embed="rId3"/>
          <a:srcRect l="8949" r="12920" b="3"/>
          <a:stretch/>
        </p:blipFill>
        <p:spPr>
          <a:xfrm>
            <a:off x="7653541" y="6"/>
            <a:ext cx="4538463" cy="3877247"/>
          </a:xfrm>
          <a:custGeom>
            <a:avLst/>
            <a:gdLst/>
            <a:ahLst/>
            <a:cxnLst/>
            <a:rect l="l" t="t" r="r" b="b"/>
            <a:pathLst>
              <a:path w="4538463" h="3877247">
                <a:moveTo>
                  <a:pt x="0" y="0"/>
                </a:moveTo>
                <a:lnTo>
                  <a:pt x="4538463" y="0"/>
                </a:lnTo>
                <a:lnTo>
                  <a:pt x="4538463" y="3437173"/>
                </a:lnTo>
                <a:lnTo>
                  <a:pt x="4530710" y="3429000"/>
                </a:lnTo>
                <a:cubicBezTo>
                  <a:pt x="4370289" y="3495842"/>
                  <a:pt x="4239946" y="3686344"/>
                  <a:pt x="4056129" y="3636211"/>
                </a:cubicBezTo>
                <a:cubicBezTo>
                  <a:pt x="3872313" y="3589422"/>
                  <a:pt x="3788760" y="3830055"/>
                  <a:pt x="3618310" y="3756528"/>
                </a:cubicBezTo>
                <a:cubicBezTo>
                  <a:pt x="3394389" y="3823371"/>
                  <a:pt x="3163783" y="3823371"/>
                  <a:pt x="2933176" y="3810002"/>
                </a:cubicBezTo>
                <a:cubicBezTo>
                  <a:pt x="2702570" y="3840081"/>
                  <a:pt x="2471962" y="3873503"/>
                  <a:pt x="2238015" y="3850107"/>
                </a:cubicBezTo>
                <a:cubicBezTo>
                  <a:pt x="2007408" y="3870161"/>
                  <a:pt x="1783486" y="3883529"/>
                  <a:pt x="1552880" y="3863476"/>
                </a:cubicBezTo>
                <a:cubicBezTo>
                  <a:pt x="1322274" y="3886870"/>
                  <a:pt x="1091667" y="3876844"/>
                  <a:pt x="864402" y="3860134"/>
                </a:cubicBezTo>
                <a:cubicBezTo>
                  <a:pt x="757455" y="3860134"/>
                  <a:pt x="653849" y="3856792"/>
                  <a:pt x="546902" y="3856792"/>
                </a:cubicBezTo>
                <a:cubicBezTo>
                  <a:pt x="404861" y="3850108"/>
                  <a:pt x="262821" y="3845095"/>
                  <a:pt x="120363" y="3840499"/>
                </a:cubicBezTo>
                <a:lnTo>
                  <a:pt x="0" y="3836632"/>
                </a:lnTo>
                <a:close/>
              </a:path>
            </a:pathLst>
          </a:custGeom>
        </p:spPr>
      </p:pic>
      <p:sp>
        <p:nvSpPr>
          <p:cNvPr id="6" name="TextBox 5">
            <a:extLst>
              <a:ext uri="{FF2B5EF4-FFF2-40B4-BE49-F238E27FC236}">
                <a16:creationId xmlns:a16="http://schemas.microsoft.com/office/drawing/2014/main" id="{504A4FED-C251-E624-2A12-7B2A9B78D53D}"/>
              </a:ext>
            </a:extLst>
          </p:cNvPr>
          <p:cNvSpPr txBox="1"/>
          <p:nvPr/>
        </p:nvSpPr>
        <p:spPr>
          <a:xfrm>
            <a:off x="6033753" y="5057104"/>
            <a:ext cx="5984383"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dirty="0">
                <a:solidFill>
                  <a:schemeClr val="accent5">
                    <a:lumMod val="50000"/>
                  </a:schemeClr>
                </a:solidFill>
                <a:cs typeface="Segoe UI Light"/>
              </a:rPr>
              <a:t>Juan Taylor</a:t>
            </a:r>
            <a:endParaRPr lang="en-US" dirty="0">
              <a:solidFill>
                <a:schemeClr val="accent5">
                  <a:lumMod val="50000"/>
                </a:schemeClr>
              </a:solidFill>
              <a:cs typeface="Segoe UI Light"/>
            </a:endParaRPr>
          </a:p>
          <a:p>
            <a:pPr algn="ctr"/>
            <a:r>
              <a:rPr lang="en-US" sz="2000" dirty="0">
                <a:solidFill>
                  <a:schemeClr val="accent5">
                    <a:lumMod val="50000"/>
                  </a:schemeClr>
                </a:solidFill>
                <a:cs typeface="Segoe UI Light"/>
              </a:rPr>
              <a:t>Michelle Choe</a:t>
            </a:r>
            <a:endParaRPr lang="en-US" dirty="0">
              <a:solidFill>
                <a:schemeClr val="accent5">
                  <a:lumMod val="50000"/>
                </a:schemeClr>
              </a:solidFill>
              <a:cs typeface="Segoe UI Light"/>
            </a:endParaRPr>
          </a:p>
          <a:p>
            <a:pPr algn="ctr"/>
            <a:r>
              <a:rPr lang="en-US" sz="2000" dirty="0">
                <a:solidFill>
                  <a:schemeClr val="accent5">
                    <a:lumMod val="50000"/>
                  </a:schemeClr>
                </a:solidFill>
                <a:cs typeface="Segoe UI Light"/>
              </a:rPr>
              <a:t>Chris Kaiser</a:t>
            </a:r>
            <a:endParaRPr lang="en-US" dirty="0">
              <a:solidFill>
                <a:schemeClr val="accent5">
                  <a:lumMod val="50000"/>
                </a:schemeClr>
              </a:solidFill>
              <a:cs typeface="Segoe UI Light"/>
            </a:endParaRPr>
          </a:p>
          <a:p>
            <a:pPr algn="ctr"/>
            <a:r>
              <a:rPr lang="en-US" sz="2000" dirty="0">
                <a:solidFill>
                  <a:schemeClr val="accent5">
                    <a:lumMod val="50000"/>
                  </a:schemeClr>
                </a:solidFill>
                <a:cs typeface="Segoe UI Light"/>
              </a:rPr>
              <a:t>Estiven Hernandez</a:t>
            </a:r>
            <a:endParaRPr lang="en-US" dirty="0">
              <a:solidFill>
                <a:schemeClr val="accent5">
                  <a:lumMod val="50000"/>
                </a:schemeClr>
              </a:solidFill>
              <a:cs typeface="Segoe UI Light"/>
            </a:endParaRPr>
          </a:p>
          <a:p>
            <a:pPr algn="ctr"/>
            <a:r>
              <a:rPr lang="en-US" sz="2000" dirty="0">
                <a:solidFill>
                  <a:schemeClr val="accent5">
                    <a:lumMod val="50000"/>
                  </a:schemeClr>
                </a:solidFill>
                <a:cs typeface="Segoe UI Light"/>
              </a:rPr>
              <a:t>Julia Gonzalez</a:t>
            </a:r>
            <a:endParaRPr lang="en-US">
              <a:solidFill>
                <a:schemeClr val="accent5">
                  <a:lumMod val="50000"/>
                </a:schemeClr>
              </a:solidFill>
              <a:cs typeface="Segoe UI Light"/>
            </a:endParaRPr>
          </a:p>
        </p:txBody>
      </p:sp>
    </p:spTree>
    <p:extLst>
      <p:ext uri="{BB962C8B-B14F-4D97-AF65-F5344CB8AC3E}">
        <p14:creationId xmlns:p14="http://schemas.microsoft.com/office/powerpoint/2010/main" val="3132501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A06A08D5-DE03-22B9-F70F-1D7F963E6980}"/>
              </a:ext>
            </a:extLst>
          </p:cNvPr>
          <p:cNvSpPr>
            <a:spLocks noGrp="1"/>
          </p:cNvSpPr>
          <p:nvPr>
            <p:ph type="title"/>
          </p:nvPr>
        </p:nvSpPr>
        <p:spPr>
          <a:xfrm>
            <a:off x="838201" y="365125"/>
            <a:ext cx="5251316" cy="1807305"/>
          </a:xfrm>
        </p:spPr>
        <p:txBody>
          <a:bodyPr vert="horz" lIns="91440" tIns="45720" rIns="91440" bIns="45720" rtlCol="0" anchor="ctr">
            <a:normAutofit/>
          </a:bodyPr>
          <a:lstStyle/>
          <a:p>
            <a:r>
              <a:rPr lang="en-US" sz="4400" dirty="0">
                <a:solidFill>
                  <a:schemeClr val="tx1"/>
                </a:solidFill>
              </a:rPr>
              <a:t>Case Study Summary</a:t>
            </a:r>
          </a:p>
        </p:txBody>
      </p:sp>
      <p:pic>
        <p:nvPicPr>
          <p:cNvPr id="7" name="Picture Placeholder 6" descr="Woman looking at a waterfall">
            <a:extLst>
              <a:ext uri="{FF2B5EF4-FFF2-40B4-BE49-F238E27FC236}">
                <a16:creationId xmlns:a16="http://schemas.microsoft.com/office/drawing/2014/main" id="{88287669-1EB0-EFED-D6C7-EAA110EF56DD}"/>
              </a:ext>
            </a:extLst>
          </p:cNvPr>
          <p:cNvPicPr>
            <a:picLocks noGrp="1" noChangeAspect="1"/>
          </p:cNvPicPr>
          <p:nvPr>
            <p:ph type="pic" sz="quarter" idx="14"/>
          </p:nvPr>
        </p:nvPicPr>
        <p:blipFill rotWithShape="1">
          <a:blip r:embed="rId2"/>
          <a:srcRect l="10548" r="10550" b="2"/>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14" name="TextBox 13">
            <a:extLst>
              <a:ext uri="{FF2B5EF4-FFF2-40B4-BE49-F238E27FC236}">
                <a16:creationId xmlns:a16="http://schemas.microsoft.com/office/drawing/2014/main" id="{936680C1-BA63-466B-E900-2C42E83E7271}"/>
              </a:ext>
            </a:extLst>
          </p:cNvPr>
          <p:cNvSpPr txBox="1"/>
          <p:nvPr/>
        </p:nvSpPr>
        <p:spPr>
          <a:xfrm>
            <a:off x="130936" y="2084231"/>
            <a:ext cx="5984383"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dirty="0">
                <a:solidFill>
                  <a:schemeClr val="accent5">
                    <a:lumMod val="50000"/>
                  </a:schemeClr>
                </a:solidFill>
                <a:cs typeface="Arial"/>
              </a:rPr>
              <a:t>This case study features Blythe </a:t>
            </a:r>
            <a:r>
              <a:rPr lang="en-US" sz="2000" dirty="0" err="1">
                <a:solidFill>
                  <a:schemeClr val="accent5">
                    <a:lumMod val="50000"/>
                  </a:schemeClr>
                </a:solidFill>
                <a:cs typeface="Arial"/>
              </a:rPr>
              <a:t>Timmerson</a:t>
            </a:r>
            <a:r>
              <a:rPr lang="en-US" sz="2000" dirty="0">
                <a:solidFill>
                  <a:schemeClr val="accent5">
                    <a:lumMod val="50000"/>
                  </a:schemeClr>
                </a:solidFill>
                <a:cs typeface="Arial"/>
              </a:rPr>
              <a:t> and Jim Ford, who established Outland Adventures, an outdoor adventure business targeting hiking and camping enthusiasts. Initially a part-time venture, the success of their guided trips prompted them to quit their full-time jobs and focus entirely on Outland Adventures. They hired guides, organized trips, and brought in staff for marketing, equipment management, and website development. As the business expands, Blythe and Jim are now considering optimizing their operations. They have questions about the demand for equipment sales, the booking trends in different locations.​</a:t>
            </a:r>
            <a:endParaRPr lang="en-US" sz="2000" dirty="0">
              <a:solidFill>
                <a:schemeClr val="accent5">
                  <a:lumMod val="50000"/>
                </a:schemeClr>
              </a:solidFill>
              <a:cs typeface="Segoe UI Light"/>
            </a:endParaRPr>
          </a:p>
        </p:txBody>
      </p:sp>
    </p:spTree>
    <p:extLst>
      <p:ext uri="{BB962C8B-B14F-4D97-AF65-F5344CB8AC3E}">
        <p14:creationId xmlns:p14="http://schemas.microsoft.com/office/powerpoint/2010/main" val="1701118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B47FC9C-2ED3-4100-A4EF-E8CDFEE106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5">
            <a:extLst>
              <a:ext uri="{FF2B5EF4-FFF2-40B4-BE49-F238E27FC236}">
                <a16:creationId xmlns:a16="http://schemas.microsoft.com/office/drawing/2014/main" id="{7AF001DE-6159-BEC5-4ACA-0B29EBFC538B}"/>
              </a:ext>
            </a:extLst>
          </p:cNvPr>
          <p:cNvSpPr>
            <a:spLocks noGrp="1"/>
          </p:cNvSpPr>
          <p:nvPr>
            <p:ph type="title"/>
          </p:nvPr>
        </p:nvSpPr>
        <p:spPr>
          <a:xfrm>
            <a:off x="129862" y="142197"/>
            <a:ext cx="1564784" cy="942664"/>
          </a:xfrm>
        </p:spPr>
        <p:txBody>
          <a:bodyPr vert="horz" lIns="91440" tIns="45720" rIns="91440" bIns="45720" rtlCol="0" anchor="ctr">
            <a:normAutofit/>
          </a:bodyPr>
          <a:lstStyle/>
          <a:p>
            <a:pPr algn="ctr"/>
            <a:r>
              <a:rPr lang="en-US" sz="5200" kern="1200">
                <a:solidFill>
                  <a:schemeClr val="tx1"/>
                </a:solidFill>
                <a:latin typeface="+mj-lt"/>
                <a:ea typeface="+mj-ea"/>
                <a:cs typeface="+mj-cs"/>
              </a:rPr>
              <a:t>ERD</a:t>
            </a:r>
          </a:p>
        </p:txBody>
      </p:sp>
      <p:sp>
        <p:nvSpPr>
          <p:cNvPr id="3" name="TextBox 2">
            <a:extLst>
              <a:ext uri="{FF2B5EF4-FFF2-40B4-BE49-F238E27FC236}">
                <a16:creationId xmlns:a16="http://schemas.microsoft.com/office/drawing/2014/main" id="{2BFED81B-FE4E-DBA2-6E59-6E4B9D9DED39}"/>
              </a:ext>
            </a:extLst>
          </p:cNvPr>
          <p:cNvSpPr txBox="1"/>
          <p:nvPr/>
        </p:nvSpPr>
        <p:spPr>
          <a:xfrm>
            <a:off x="130936" y="1075386"/>
            <a:ext cx="3226158"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solidFill>
                  <a:schemeClr val="accent5">
                    <a:lumMod val="50000"/>
                  </a:schemeClr>
                </a:solidFill>
                <a:cs typeface="Segoe UI Light"/>
              </a:rPr>
              <a:t>Initially, there were group discussions on how to implement the ERD. While thinking about real-world applications and how they would dynamically change, we had a complex design that kept growing due to the different scenarios that would come up due to the nature of the business. After further thought, we agreed on a more efficient, straightforward approach focusing more on the clients and the trips themselves. By doing so, we came up with this simpler version.</a:t>
            </a:r>
            <a:endParaRPr lang="en-US">
              <a:cs typeface="Segoe UI Light"/>
            </a:endParaRPr>
          </a:p>
        </p:txBody>
      </p:sp>
      <p:pic>
        <p:nvPicPr>
          <p:cNvPr id="4" name="Picture 4" descr="A diagram of a company&#10;&#10;Description automatically generated">
            <a:extLst>
              <a:ext uri="{FF2B5EF4-FFF2-40B4-BE49-F238E27FC236}">
                <a16:creationId xmlns:a16="http://schemas.microsoft.com/office/drawing/2014/main" id="{9F1C6C37-CCB1-D215-8A76-A024A1CE98E9}"/>
              </a:ext>
            </a:extLst>
          </p:cNvPr>
          <p:cNvPicPr>
            <a:picLocks noChangeAspect="1"/>
          </p:cNvPicPr>
          <p:nvPr/>
        </p:nvPicPr>
        <p:blipFill>
          <a:blip r:embed="rId2"/>
          <a:stretch>
            <a:fillRect/>
          </a:stretch>
        </p:blipFill>
        <p:spPr>
          <a:xfrm>
            <a:off x="3436513" y="826"/>
            <a:ext cx="8753340" cy="6845615"/>
          </a:xfrm>
          <a:prstGeom prst="rect">
            <a:avLst/>
          </a:prstGeom>
        </p:spPr>
      </p:pic>
    </p:spTree>
    <p:extLst>
      <p:ext uri="{BB962C8B-B14F-4D97-AF65-F5344CB8AC3E}">
        <p14:creationId xmlns:p14="http://schemas.microsoft.com/office/powerpoint/2010/main" val="3708606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A2DD4D8-BEEC-2BB4-F02D-FAC12A031DBB}"/>
              </a:ext>
            </a:extLst>
          </p:cNvPr>
          <p:cNvGrpSpPr/>
          <p:nvPr/>
        </p:nvGrpSpPr>
        <p:grpSpPr>
          <a:xfrm>
            <a:off x="729803" y="1148366"/>
            <a:ext cx="10743125" cy="5482895"/>
            <a:chOff x="552719" y="1148366"/>
            <a:chExt cx="10743125" cy="5482895"/>
          </a:xfrm>
        </p:grpSpPr>
        <p:sp>
          <p:nvSpPr>
            <p:cNvPr id="6" name="Rectangle 5">
              <a:extLst>
                <a:ext uri="{FF2B5EF4-FFF2-40B4-BE49-F238E27FC236}">
                  <a16:creationId xmlns:a16="http://schemas.microsoft.com/office/drawing/2014/main" id="{37CC5113-15EA-B62E-1C1E-F1455677DF27}"/>
                </a:ext>
              </a:extLst>
            </p:cNvPr>
            <p:cNvSpPr/>
            <p:nvPr/>
          </p:nvSpPr>
          <p:spPr>
            <a:xfrm>
              <a:off x="4201733" y="1148366"/>
              <a:ext cx="3477294" cy="5482895"/>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dirty="0">
                  <a:solidFill>
                    <a:srgbClr val="FFFFFF"/>
                  </a:solidFill>
                  <a:ea typeface="+mn-lt"/>
                  <a:cs typeface="+mn-lt"/>
                </a:rPr>
                <a:t>Trek Records</a:t>
              </a:r>
              <a:endParaRPr lang="en-US" sz="2000" dirty="0">
                <a:cs typeface="Segoe UI Light"/>
              </a:endParaRPr>
            </a:p>
            <a:p>
              <a:pPr algn="ctr"/>
              <a:endParaRPr lang="en-US" sz="2000" dirty="0">
                <a:solidFill>
                  <a:srgbClr val="FFFFFF"/>
                </a:solidFill>
                <a:cs typeface="Segoe UI Light"/>
              </a:endParaRPr>
            </a:p>
            <a:p>
              <a:pPr algn="ctr"/>
              <a:r>
                <a:rPr lang="en-US" sz="1400" dirty="0">
                  <a:cs typeface="Segoe UI Light"/>
                </a:rPr>
                <a:t>This collection of records represents a diverse range of expeditions and locations with numerous dates that clients can attend for their trips. These trips offer unique adventures in Europe, Asia, and Africa. We have had two clients traverse the Cares trail on 7/12/23 and a solitary journey along the Via </a:t>
              </a:r>
              <a:r>
                <a:rPr lang="en-US" sz="1400" dirty="0" err="1">
                  <a:cs typeface="Segoe UI Light"/>
                </a:rPr>
                <a:t>Francigena</a:t>
              </a:r>
              <a:r>
                <a:rPr lang="en-US" sz="1400" dirty="0">
                  <a:cs typeface="Segoe UI Light"/>
                </a:rPr>
                <a:t> on 3/5/23 with one client. One client ventured into the majestic Dragon Crest Mountain in Asia on 6/25/23. Three clients have explored the historic Mt. Sinai Trail on 8/3/23 and the upcoming Giza Trail expedition in Africa on 6/10/24 is set to enthrall a single participant. The results provide an outlook of how European and African trips tend to be more popular than in Asia. Three clients have traveled in Europe and four clients will travel in Africa thus far making a grand total of 7 trips between the two!</a:t>
              </a:r>
              <a:endParaRPr lang="en-US" dirty="0"/>
            </a:p>
          </p:txBody>
        </p:sp>
        <p:sp>
          <p:nvSpPr>
            <p:cNvPr id="7" name="Rectangle 6">
              <a:extLst>
                <a:ext uri="{FF2B5EF4-FFF2-40B4-BE49-F238E27FC236}">
                  <a16:creationId xmlns:a16="http://schemas.microsoft.com/office/drawing/2014/main" id="{91CACDAE-FE43-2F13-BDFF-C82C967F1903}"/>
                </a:ext>
              </a:extLst>
            </p:cNvPr>
            <p:cNvSpPr/>
            <p:nvPr/>
          </p:nvSpPr>
          <p:spPr>
            <a:xfrm>
              <a:off x="7818550" y="1148366"/>
              <a:ext cx="3477294" cy="5482895"/>
            </a:xfrm>
            <a:prstGeom prst="rect">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2000" b="1" dirty="0">
                <a:solidFill>
                  <a:srgbClr val="FFFFFF"/>
                </a:solidFill>
                <a:ea typeface="+mn-lt"/>
                <a:cs typeface="+mn-lt"/>
              </a:endParaRPr>
            </a:p>
            <a:p>
              <a:pPr algn="ctr"/>
              <a:endParaRPr lang="en-US" sz="2000" b="1" dirty="0">
                <a:solidFill>
                  <a:srgbClr val="FFFFFF"/>
                </a:solidFill>
                <a:ea typeface="+mn-lt"/>
                <a:cs typeface="+mn-lt"/>
              </a:endParaRPr>
            </a:p>
            <a:p>
              <a:pPr algn="ctr"/>
              <a:r>
                <a:rPr lang="en-US" sz="2000" b="1" dirty="0">
                  <a:solidFill>
                    <a:srgbClr val="FFFFFF"/>
                  </a:solidFill>
                  <a:ea typeface="+mn-lt"/>
                  <a:cs typeface="+mn-lt"/>
                </a:rPr>
                <a:t>Expired Equpment Records</a:t>
              </a:r>
              <a:endParaRPr lang="en-US" sz="2000" b="1">
                <a:cs typeface="Segoe UI Light"/>
              </a:endParaRPr>
            </a:p>
            <a:p>
              <a:pPr algn="ctr"/>
              <a:endParaRPr lang="en-US" sz="2000" b="1" dirty="0">
                <a:solidFill>
                  <a:srgbClr val="FFFFFF"/>
                </a:solidFill>
                <a:cs typeface="Segoe UI Light"/>
              </a:endParaRPr>
            </a:p>
            <a:p>
              <a:pPr algn="ctr"/>
              <a:r>
                <a:rPr lang="en-US" sz="1400" dirty="0">
                  <a:ea typeface="+mn-lt"/>
                  <a:cs typeface="+mn-lt"/>
                </a:rPr>
                <a:t>Our expired equipment collection shows a variety of products that have reached the end of their useful life. The equipment that is available to rent or purchase is regularly inspected. Equipment inspections ensure they are in excellent condition. The first item, a Lantern, was restocked on May 15, 2016, and has expired. The second item, a GPS, restock date is listed as July 26, 2006, and has lapsed. Lastly, we have a Tent, which was restocked on November 7, 2010, and has now reached its expiration date. These records help prompt us to renew and replenish the inventory to meet future needs.</a:t>
              </a:r>
              <a:endParaRPr lang="en-US" dirty="0"/>
            </a:p>
            <a:p>
              <a:pPr algn="ctr"/>
              <a:endParaRPr lang="en-US" sz="2000" b="1" dirty="0">
                <a:ea typeface="+mn-lt"/>
                <a:cs typeface="+mn-lt"/>
              </a:endParaRPr>
            </a:p>
            <a:p>
              <a:pPr algn="ctr"/>
              <a:endParaRPr lang="en-US" dirty="0">
                <a:solidFill>
                  <a:srgbClr val="FFFFFF"/>
                </a:solidFill>
                <a:cs typeface="Segoe UI Light"/>
              </a:endParaRPr>
            </a:p>
            <a:p>
              <a:pPr algn="ctr"/>
              <a:endParaRPr lang="en-US" dirty="0">
                <a:solidFill>
                  <a:srgbClr val="FFFFFF"/>
                </a:solidFill>
                <a:cs typeface="Segoe UI Light"/>
              </a:endParaRPr>
            </a:p>
          </p:txBody>
        </p:sp>
        <p:sp>
          <p:nvSpPr>
            <p:cNvPr id="8" name="Rectangle 7">
              <a:extLst>
                <a:ext uri="{FF2B5EF4-FFF2-40B4-BE49-F238E27FC236}">
                  <a16:creationId xmlns:a16="http://schemas.microsoft.com/office/drawing/2014/main" id="{B69E4316-8417-6220-C946-FE49C6D987ED}"/>
                </a:ext>
              </a:extLst>
            </p:cNvPr>
            <p:cNvSpPr/>
            <p:nvPr/>
          </p:nvSpPr>
          <p:spPr>
            <a:xfrm>
              <a:off x="552719" y="1148366"/>
              <a:ext cx="3477294" cy="5482895"/>
            </a:xfrm>
            <a:prstGeom prst="rect">
              <a:avLst/>
            </a:prstGeom>
            <a:solidFill>
              <a:schemeClr val="accent4">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dirty="0">
                  <a:solidFill>
                    <a:srgbClr val="FFFFFF"/>
                  </a:solidFill>
                  <a:cs typeface="Segoe UI Light"/>
                </a:rPr>
                <a:t>Equipment Sales </a:t>
              </a:r>
            </a:p>
            <a:p>
              <a:pPr algn="ctr"/>
              <a:r>
                <a:rPr lang="en-US" sz="2000" dirty="0">
                  <a:solidFill>
                    <a:srgbClr val="FFFFFF"/>
                  </a:solidFill>
                  <a:cs typeface="Segoe UI Light"/>
                </a:rPr>
                <a:t>Records</a:t>
              </a:r>
              <a:endParaRPr lang="en-US" sz="2000" dirty="0">
                <a:cs typeface="Segoe UI Light"/>
              </a:endParaRPr>
            </a:p>
            <a:p>
              <a:pPr algn="ctr"/>
              <a:endParaRPr lang="en-US" sz="2000" dirty="0">
                <a:cs typeface="Segoe UI Light"/>
              </a:endParaRPr>
            </a:p>
            <a:p>
              <a:pPr algn="ctr"/>
              <a:r>
                <a:rPr lang="en-US" sz="1400" dirty="0">
                  <a:ea typeface="+mn-lt"/>
                  <a:cs typeface="+mn-lt"/>
                </a:rPr>
                <a:t>This record provides an intriguing snapshot of equipment sales, revealing purchase and rental sales figures. The total purchase sales amount to an impressive $655.88, showcasing the popularity and demand for equipment purchases. Meanwhile, the rental sales show a notable $206.98, indicating a secondary revenue stream and the value customers place on temporary equipment use. </a:t>
              </a:r>
              <a:endParaRPr lang="en-US" sz="1400"/>
            </a:p>
            <a:p>
              <a:pPr algn="ctr"/>
              <a:endParaRPr lang="en-US" dirty="0">
                <a:cs typeface="Segoe UI Light"/>
              </a:endParaRPr>
            </a:p>
            <a:p>
              <a:pPr algn="ctr"/>
              <a:endParaRPr lang="en-US" dirty="0">
                <a:cs typeface="Segoe UI Light"/>
              </a:endParaRPr>
            </a:p>
          </p:txBody>
        </p:sp>
      </p:grpSp>
      <p:sp>
        <p:nvSpPr>
          <p:cNvPr id="11" name="Title 48">
            <a:extLst>
              <a:ext uri="{FF2B5EF4-FFF2-40B4-BE49-F238E27FC236}">
                <a16:creationId xmlns:a16="http://schemas.microsoft.com/office/drawing/2014/main" id="{8A5B38F2-B7EE-6B2D-E464-524134E5140F}"/>
              </a:ext>
            </a:extLst>
          </p:cNvPr>
          <p:cNvSpPr>
            <a:spLocks noGrp="1"/>
          </p:cNvSpPr>
          <p:nvPr>
            <p:ph type="title"/>
          </p:nvPr>
        </p:nvSpPr>
        <p:spPr>
          <a:xfrm>
            <a:off x="838200" y="498928"/>
            <a:ext cx="10515600" cy="567872"/>
          </a:xfrm>
        </p:spPr>
        <p:txBody>
          <a:bodyPr lIns="91440" tIns="45720" rIns="91440" bIns="45720" anchor="t"/>
          <a:lstStyle/>
          <a:p>
            <a:pPr algn="ctr"/>
            <a:r>
              <a:rPr lang="en-US" dirty="0"/>
              <a:t>Reports Description</a:t>
            </a:r>
          </a:p>
        </p:txBody>
      </p:sp>
    </p:spTree>
    <p:extLst>
      <p:ext uri="{BB962C8B-B14F-4D97-AF65-F5344CB8AC3E}">
        <p14:creationId xmlns:p14="http://schemas.microsoft.com/office/powerpoint/2010/main" val="7946735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8">
            <a:extLst>
              <a:ext uri="{FF2B5EF4-FFF2-40B4-BE49-F238E27FC236}">
                <a16:creationId xmlns:a16="http://schemas.microsoft.com/office/drawing/2014/main" id="{D3A804A3-80FE-61F6-860A-343339CCB7CF}"/>
              </a:ext>
            </a:extLst>
          </p:cNvPr>
          <p:cNvSpPr>
            <a:spLocks noGrp="1"/>
          </p:cNvSpPr>
          <p:nvPr>
            <p:ph type="title"/>
          </p:nvPr>
        </p:nvSpPr>
        <p:spPr>
          <a:xfrm flipH="1">
            <a:off x="518794" y="2242769"/>
            <a:ext cx="2462979" cy="567872"/>
          </a:xfrm>
        </p:spPr>
        <p:txBody>
          <a:bodyPr lIns="91440" tIns="45720" rIns="91440" bIns="45720" anchor="t"/>
          <a:lstStyle/>
          <a:p>
            <a:pPr algn="ctr"/>
            <a:r>
              <a:rPr lang="en-US" dirty="0"/>
              <a:t>Examples</a:t>
            </a:r>
          </a:p>
        </p:txBody>
      </p:sp>
      <p:pic>
        <p:nvPicPr>
          <p:cNvPr id="2" name="Picture 2" descr="A screenshot of a computer&#10;&#10;Description automatically generated">
            <a:extLst>
              <a:ext uri="{FF2B5EF4-FFF2-40B4-BE49-F238E27FC236}">
                <a16:creationId xmlns:a16="http://schemas.microsoft.com/office/drawing/2014/main" id="{5CE0B3EA-078C-0454-F0FE-A6B06DD81184}"/>
              </a:ext>
            </a:extLst>
          </p:cNvPr>
          <p:cNvPicPr>
            <a:picLocks noChangeAspect="1"/>
          </p:cNvPicPr>
          <p:nvPr/>
        </p:nvPicPr>
        <p:blipFill rotWithShape="1">
          <a:blip r:embed="rId2"/>
          <a:srcRect l="4157" t="30140" r="80693" b="15277"/>
          <a:stretch/>
        </p:blipFill>
        <p:spPr>
          <a:xfrm>
            <a:off x="8731583" y="375038"/>
            <a:ext cx="3098474" cy="6248456"/>
          </a:xfrm>
          <a:prstGeom prst="rect">
            <a:avLst/>
          </a:prstGeom>
        </p:spPr>
      </p:pic>
      <p:pic>
        <p:nvPicPr>
          <p:cNvPr id="3" name="Picture 3" descr="A screenshot of a computer&#10;&#10;Description automatically generated">
            <a:extLst>
              <a:ext uri="{FF2B5EF4-FFF2-40B4-BE49-F238E27FC236}">
                <a16:creationId xmlns:a16="http://schemas.microsoft.com/office/drawing/2014/main" id="{87F48730-8E8D-5681-6A2A-20886FC09CBF}"/>
              </a:ext>
            </a:extLst>
          </p:cNvPr>
          <p:cNvPicPr>
            <a:picLocks noChangeAspect="1"/>
          </p:cNvPicPr>
          <p:nvPr/>
        </p:nvPicPr>
        <p:blipFill rotWithShape="1">
          <a:blip r:embed="rId3"/>
          <a:srcRect l="4163" t="57377" r="78527" b="13798"/>
          <a:stretch/>
        </p:blipFill>
        <p:spPr>
          <a:xfrm>
            <a:off x="3788102" y="377013"/>
            <a:ext cx="4611294" cy="4300185"/>
          </a:xfrm>
          <a:prstGeom prst="rect">
            <a:avLst/>
          </a:prstGeom>
        </p:spPr>
      </p:pic>
      <p:pic>
        <p:nvPicPr>
          <p:cNvPr id="4" name="Picture 4" descr="A screen shot of a computer&#10;&#10;Description automatically generated">
            <a:extLst>
              <a:ext uri="{FF2B5EF4-FFF2-40B4-BE49-F238E27FC236}">
                <a16:creationId xmlns:a16="http://schemas.microsoft.com/office/drawing/2014/main" id="{27798111-8D80-F6B9-912B-D3BF056DA6CD}"/>
              </a:ext>
            </a:extLst>
          </p:cNvPr>
          <p:cNvPicPr>
            <a:picLocks noChangeAspect="1"/>
          </p:cNvPicPr>
          <p:nvPr/>
        </p:nvPicPr>
        <p:blipFill>
          <a:blip r:embed="rId4"/>
          <a:stretch>
            <a:fillRect/>
          </a:stretch>
        </p:blipFill>
        <p:spPr>
          <a:xfrm>
            <a:off x="1887471" y="4802516"/>
            <a:ext cx="6521002" cy="1811628"/>
          </a:xfrm>
          <a:prstGeom prst="rect">
            <a:avLst/>
          </a:prstGeom>
        </p:spPr>
      </p:pic>
    </p:spTree>
    <p:extLst>
      <p:ext uri="{BB962C8B-B14F-4D97-AF65-F5344CB8AC3E}">
        <p14:creationId xmlns:p14="http://schemas.microsoft.com/office/powerpoint/2010/main" val="1526951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High mountains">
            <a:extLst>
              <a:ext uri="{FF2B5EF4-FFF2-40B4-BE49-F238E27FC236}">
                <a16:creationId xmlns:a16="http://schemas.microsoft.com/office/drawing/2014/main" id="{F1C4B097-9A19-DCA5-0898-1375E2C7A8C3}"/>
              </a:ext>
            </a:extLst>
          </p:cNvPr>
          <p:cNvPicPr>
            <a:picLocks noChangeAspect="1"/>
          </p:cNvPicPr>
          <p:nvPr/>
        </p:nvPicPr>
        <p:blipFill rotWithShape="1">
          <a:blip r:embed="rId2">
            <a:alphaModFix amt="40000"/>
          </a:blip>
          <a:srcRect t="9852" b="5879"/>
          <a:stretch/>
        </p:blipFill>
        <p:spPr>
          <a:xfrm>
            <a:off x="20" y="10"/>
            <a:ext cx="12191979" cy="6857990"/>
          </a:xfrm>
          <a:prstGeom prst="rect">
            <a:avLst/>
          </a:prstGeom>
        </p:spPr>
      </p:pic>
      <p:sp>
        <p:nvSpPr>
          <p:cNvPr id="7" name="Title 48">
            <a:extLst>
              <a:ext uri="{FF2B5EF4-FFF2-40B4-BE49-F238E27FC236}">
                <a16:creationId xmlns:a16="http://schemas.microsoft.com/office/drawing/2014/main" id="{2E0E2932-FE42-6750-105A-55FBD75E9F92}"/>
              </a:ext>
            </a:extLst>
          </p:cNvPr>
          <p:cNvSpPr>
            <a:spLocks noGrp="1"/>
          </p:cNvSpPr>
          <p:nvPr>
            <p:ph type="title"/>
          </p:nvPr>
        </p:nvSpPr>
        <p:spPr>
          <a:xfrm>
            <a:off x="841249" y="941832"/>
            <a:ext cx="10506456" cy="2057400"/>
          </a:xfrm>
        </p:spPr>
        <p:txBody>
          <a:bodyPr vert="horz" lIns="91440" tIns="45720" rIns="91440" bIns="45720" rtlCol="0" anchor="b">
            <a:normAutofit/>
          </a:bodyPr>
          <a:lstStyle/>
          <a:p>
            <a:r>
              <a:rPr lang="en-US" sz="5000">
                <a:solidFill>
                  <a:schemeClr val="bg1"/>
                </a:solidFill>
              </a:rPr>
              <a:t>Assumptions</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6D17DBE0-CEF3-F207-F77C-2456B0021EE1}"/>
              </a:ext>
            </a:extLst>
          </p:cNvPr>
          <p:cNvSpPr txBox="1"/>
          <p:nvPr/>
        </p:nvSpPr>
        <p:spPr>
          <a:xfrm>
            <a:off x="841248" y="3502152"/>
            <a:ext cx="10506456" cy="267004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400" dirty="0">
                <a:solidFill>
                  <a:schemeClr val="bg1"/>
                </a:solidFill>
              </a:rPr>
              <a:t>All equipment is used according to ‘first in, first out’. </a:t>
            </a:r>
            <a:endParaRPr lang="en-US" sz="2400" dirty="0">
              <a:solidFill>
                <a:schemeClr val="bg1"/>
              </a:solidFill>
              <a:cs typeface="Segoe UI Light"/>
            </a:endParaRPr>
          </a:p>
          <a:p>
            <a:pPr indent="-228600">
              <a:lnSpc>
                <a:spcPct val="90000"/>
              </a:lnSpc>
              <a:spcAft>
                <a:spcPts val="600"/>
              </a:spcAft>
              <a:buFont typeface="Arial" panose="020B0604020202020204" pitchFamily="34" charset="0"/>
              <a:buChar char="•"/>
            </a:pPr>
            <a:r>
              <a:rPr lang="en-US" sz="2400" dirty="0">
                <a:solidFill>
                  <a:schemeClr val="bg1"/>
                </a:solidFill>
              </a:rPr>
              <a:t>Since there are two guides, there can only be two trips at a time.</a:t>
            </a:r>
            <a:endParaRPr lang="en-US" sz="2400" dirty="0">
              <a:solidFill>
                <a:schemeClr val="bg1"/>
              </a:solidFill>
              <a:cs typeface="Segoe UI Light"/>
            </a:endParaRPr>
          </a:p>
          <a:p>
            <a:pPr indent="-228600">
              <a:lnSpc>
                <a:spcPct val="90000"/>
              </a:lnSpc>
              <a:spcAft>
                <a:spcPts val="600"/>
              </a:spcAft>
              <a:buFont typeface="Arial" panose="020B0604020202020204" pitchFamily="34" charset="0"/>
              <a:buChar char="•"/>
            </a:pPr>
            <a:r>
              <a:rPr lang="en-US" sz="2400" dirty="0">
                <a:solidFill>
                  <a:schemeClr val="bg1"/>
                </a:solidFill>
              </a:rPr>
              <a:t>Old equipment must be replaced by new equipment.</a:t>
            </a:r>
            <a:endParaRPr lang="en-US" sz="2400" dirty="0">
              <a:solidFill>
                <a:schemeClr val="bg1"/>
              </a:solidFill>
              <a:cs typeface="Segoe UI Light"/>
            </a:endParaRPr>
          </a:p>
          <a:p>
            <a:pPr indent="-228600">
              <a:lnSpc>
                <a:spcPct val="90000"/>
              </a:lnSpc>
              <a:spcAft>
                <a:spcPts val="600"/>
              </a:spcAft>
              <a:buFont typeface="Arial" panose="020B0604020202020204" pitchFamily="34" charset="0"/>
              <a:buChar char="•"/>
            </a:pPr>
            <a:r>
              <a:rPr lang="en-US" sz="2400" dirty="0">
                <a:solidFill>
                  <a:schemeClr val="bg1"/>
                </a:solidFill>
              </a:rPr>
              <a:t>Clients can choose to rent or purchase equipment.</a:t>
            </a:r>
            <a:endParaRPr lang="en-US" sz="2400" dirty="0">
              <a:solidFill>
                <a:schemeClr val="bg1"/>
              </a:solidFill>
              <a:cs typeface="Segoe UI Light"/>
            </a:endParaRPr>
          </a:p>
          <a:p>
            <a:pPr indent="-228600">
              <a:lnSpc>
                <a:spcPct val="90000"/>
              </a:lnSpc>
              <a:spcAft>
                <a:spcPts val="600"/>
              </a:spcAft>
              <a:buFont typeface="Arial" panose="020B0604020202020204" pitchFamily="34" charset="0"/>
              <a:buChar char="•"/>
            </a:pPr>
            <a:r>
              <a:rPr lang="en-US" sz="2400" dirty="0">
                <a:solidFill>
                  <a:schemeClr val="bg1"/>
                </a:solidFill>
              </a:rPr>
              <a:t>Past trips are saved for users to track potential sales.</a:t>
            </a:r>
            <a:endParaRPr lang="en-US" sz="2400" dirty="0">
              <a:solidFill>
                <a:schemeClr val="bg1"/>
              </a:solidFill>
              <a:cs typeface="Segoe UI Light"/>
            </a:endParaRPr>
          </a:p>
        </p:txBody>
      </p:sp>
    </p:spTree>
    <p:extLst>
      <p:ext uri="{BB962C8B-B14F-4D97-AF65-F5344CB8AC3E}">
        <p14:creationId xmlns:p14="http://schemas.microsoft.com/office/powerpoint/2010/main" val="2017439036"/>
      </p:ext>
    </p:extLst>
  </p:cSld>
  <p:clrMapOvr>
    <a:masterClrMapping/>
  </p:clrMapOvr>
</p:sld>
</file>

<file path=ppt/theme/theme1.xml><?xml version="1.0" encoding="utf-8"?>
<a:theme xmlns:a="http://schemas.openxmlformats.org/drawingml/2006/main" name="Office Theme">
  <a:themeElements>
    <a:clrScheme name="Custom 87">
      <a:dk1>
        <a:srgbClr val="000000"/>
      </a:dk1>
      <a:lt1>
        <a:srgbClr val="FFFFFF"/>
      </a:lt1>
      <a:dk2>
        <a:srgbClr val="BBAA9C"/>
      </a:dk2>
      <a:lt2>
        <a:srgbClr val="E7E6E6"/>
      </a:lt2>
      <a:accent1>
        <a:srgbClr val="668A60"/>
      </a:accent1>
      <a:accent2>
        <a:srgbClr val="702128"/>
      </a:accent2>
      <a:accent3>
        <a:srgbClr val="46708C"/>
      </a:accent3>
      <a:accent4>
        <a:srgbClr val="BB2606"/>
      </a:accent4>
      <a:accent5>
        <a:srgbClr val="F1910F"/>
      </a:accent5>
      <a:accent6>
        <a:srgbClr val="FBD5AD"/>
      </a:accent6>
      <a:hlink>
        <a:srgbClr val="6F2127"/>
      </a:hlink>
      <a:folHlink>
        <a:srgbClr val="BB2606"/>
      </a:folHlink>
    </a:clrScheme>
    <a:fontScheme name="Custom 24">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astal_Presentation_TM33468121_Win32_JC_SL_v3" id="{EB91EBED-606F-4526-98F2-0BC37D122083}" vid="{0066A017-97AF-4FCB-BD31-68FEF3C011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Office Theme</Template>
  <TotalTime>0</TotalTime>
  <Words>615</Words>
  <Application>Microsoft Office PowerPoint</Application>
  <PresentationFormat>Widescreen</PresentationFormat>
  <Paragraphs>33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Segoe UI</vt:lpstr>
      <vt:lpstr>Segoe UI Light</vt:lpstr>
      <vt:lpstr>Office Theme</vt:lpstr>
      <vt:lpstr>Outland Adventures</vt:lpstr>
      <vt:lpstr>Group Members </vt:lpstr>
      <vt:lpstr>Case Study Summary</vt:lpstr>
      <vt:lpstr>ERD</vt:lpstr>
      <vt:lpstr>Reports Description</vt:lpstr>
      <vt:lpstr>Examples</vt:lpstr>
      <vt:lpstr>Assumptions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TRIP PLANNER</dc:title>
  <dc:creator>Juan</dc:creator>
  <cp:lastModifiedBy>Dejuan Taylor</cp:lastModifiedBy>
  <cp:revision>285</cp:revision>
  <dcterms:created xsi:type="dcterms:W3CDTF">2023-07-16T19:41:29Z</dcterms:created>
  <dcterms:modified xsi:type="dcterms:W3CDTF">2023-07-17T04:10:22Z</dcterms:modified>
</cp:coreProperties>
</file>